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8" r:id="rId11"/>
    <p:sldId id="298" r:id="rId12"/>
    <p:sldId id="272" r:id="rId13"/>
    <p:sldId id="299" r:id="rId14"/>
    <p:sldId id="271" r:id="rId15"/>
    <p:sldId id="270" r:id="rId16"/>
    <p:sldId id="273" r:id="rId17"/>
    <p:sldId id="274" r:id="rId18"/>
    <p:sldId id="275" r:id="rId19"/>
    <p:sldId id="277" r:id="rId20"/>
    <p:sldId id="287" r:id="rId21"/>
    <p:sldId id="286" r:id="rId22"/>
    <p:sldId id="285" r:id="rId23"/>
    <p:sldId id="284" r:id="rId24"/>
    <p:sldId id="300" r:id="rId25"/>
    <p:sldId id="301" r:id="rId26"/>
    <p:sldId id="282" r:id="rId27"/>
    <p:sldId id="281" r:id="rId28"/>
    <p:sldId id="280" r:id="rId29"/>
    <p:sldId id="279" r:id="rId30"/>
    <p:sldId id="278" r:id="rId31"/>
    <p:sldId id="288" r:id="rId32"/>
    <p:sldId id="289" r:id="rId33"/>
    <p:sldId id="297" r:id="rId34"/>
    <p:sldId id="296" r:id="rId35"/>
    <p:sldId id="295" r:id="rId36"/>
    <p:sldId id="294" r:id="rId37"/>
    <p:sldId id="293" r:id="rId38"/>
    <p:sldId id="291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Аркуш1!$A$9:$A$12</c:f>
              <c:strCache>
                <c:ptCount val="4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  <c:pt idx="3">
                  <c:v>2021-2022</c:v>
                </c:pt>
              </c:strCache>
            </c:strRef>
          </c:cat>
          <c:val>
            <c:numRef>
              <c:f>Аркуш1!$B$9:$B$12</c:f>
              <c:numCache>
                <c:formatCode>General</c:formatCode>
                <c:ptCount val="4"/>
                <c:pt idx="0">
                  <c:v>13</c:v>
                </c:pt>
                <c:pt idx="1">
                  <c:v>13</c:v>
                </c:pt>
                <c:pt idx="2">
                  <c:v>29</c:v>
                </c:pt>
                <c:pt idx="3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39824072"/>
        <c:axId val="271077456"/>
        <c:axId val="0"/>
      </c:bar3DChart>
      <c:catAx>
        <c:axId val="3398240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71077456"/>
        <c:crosses val="autoZero"/>
        <c:auto val="1"/>
        <c:lblAlgn val="ctr"/>
        <c:lblOffset val="100"/>
        <c:noMultiLvlLbl val="0"/>
      </c:catAx>
      <c:valAx>
        <c:axId val="2710774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982407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D5B6B3-2C43-4D9B-BB27-F402CEEBEA41}" type="datetimeFigureOut">
              <a:rPr lang="ru-RU" smtClean="0"/>
              <a:t>18.09.2022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C59D6D-3A65-4456-ACA4-7979A0B991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043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C59D6D-3A65-4456-ACA4-7979A0B99142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633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D7955-82D0-40D7-91EF-2A1E7BCDD7BF}" type="datetimeFigureOut">
              <a:rPr lang="ru-RU" smtClean="0"/>
              <a:t>18.09.2022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AEC8A-CF89-4AF1-AC4E-E2D888E00E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D7955-82D0-40D7-91EF-2A1E7BCDD7BF}" type="datetimeFigureOut">
              <a:rPr lang="ru-RU" smtClean="0"/>
              <a:t>18.09.2022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AEC8A-CF89-4AF1-AC4E-E2D888E00E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D7955-82D0-40D7-91EF-2A1E7BCDD7BF}" type="datetimeFigureOut">
              <a:rPr lang="ru-RU" smtClean="0"/>
              <a:t>18.09.2022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AEC8A-CF89-4AF1-AC4E-E2D888E00E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D7955-82D0-40D7-91EF-2A1E7BCDD7BF}" type="datetimeFigureOut">
              <a:rPr lang="ru-RU" smtClean="0"/>
              <a:t>18.09.2022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AEC8A-CF89-4AF1-AC4E-E2D888E00E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D7955-82D0-40D7-91EF-2A1E7BCDD7BF}" type="datetimeFigureOut">
              <a:rPr lang="ru-RU" smtClean="0"/>
              <a:t>18.09.2022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AEC8A-CF89-4AF1-AC4E-E2D888E00E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D7955-82D0-40D7-91EF-2A1E7BCDD7BF}" type="datetimeFigureOut">
              <a:rPr lang="ru-RU" smtClean="0"/>
              <a:t>18.09.2022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AEC8A-CF89-4AF1-AC4E-E2D888E00E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D7955-82D0-40D7-91EF-2A1E7BCDD7BF}" type="datetimeFigureOut">
              <a:rPr lang="ru-RU" smtClean="0"/>
              <a:t>18.09.2022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AEC8A-CF89-4AF1-AC4E-E2D888E00E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D7955-82D0-40D7-91EF-2A1E7BCDD7BF}" type="datetimeFigureOut">
              <a:rPr lang="ru-RU" smtClean="0"/>
              <a:t>18.09.2022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AEC8A-CF89-4AF1-AC4E-E2D888E00E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D7955-82D0-40D7-91EF-2A1E7BCDD7BF}" type="datetimeFigureOut">
              <a:rPr lang="ru-RU" smtClean="0"/>
              <a:t>18.09.2022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AEC8A-CF89-4AF1-AC4E-E2D888E00E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D7955-82D0-40D7-91EF-2A1E7BCDD7BF}" type="datetimeFigureOut">
              <a:rPr lang="ru-RU" smtClean="0"/>
              <a:t>18.09.2022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AEC8A-CF89-4AF1-AC4E-E2D888E00E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D7955-82D0-40D7-91EF-2A1E7BCDD7BF}" type="datetimeFigureOut">
              <a:rPr lang="ru-RU" smtClean="0"/>
              <a:t>18.09.2022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AEC8A-CF89-4AF1-AC4E-E2D888E00E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D7955-82D0-40D7-91EF-2A1E7BCDD7BF}" type="datetimeFigureOut">
              <a:rPr lang="ru-RU" smtClean="0"/>
              <a:t>18.09.2022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AEC8A-CF89-4AF1-AC4E-E2D888E00EE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6.jpe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6.jpeg"/><Relationship Id="rId7" Type="http://schemas.openxmlformats.org/officeDocument/2006/relationships/image" Target="../media/image4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6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.png"/><Relationship Id="rId7" Type="http://schemas.openxmlformats.org/officeDocument/2006/relationships/image" Target="../media/image6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.jpeg"/><Relationship Id="rId7" Type="http://schemas.openxmlformats.org/officeDocument/2006/relationships/image" Target="../media/image7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6.jpeg"/><Relationship Id="rId7" Type="http://schemas.openxmlformats.org/officeDocument/2006/relationships/image" Target="../media/image7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6.jpeg"/><Relationship Id="rId7" Type="http://schemas.openxmlformats.org/officeDocument/2006/relationships/image" Target="../media/image8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6.jpeg"/><Relationship Id="rId7" Type="http://schemas.openxmlformats.org/officeDocument/2006/relationships/image" Target="../media/image9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boyany-school.edukit.cv.ua/" TargetMode="External"/><Relationship Id="rId5" Type="http://schemas.openxmlformats.org/officeDocument/2006/relationships/hyperlink" Target="https://www.instagram.com/boyan_liceum_1/" TargetMode="External"/><Relationship Id="rId4" Type="http://schemas.openxmlformats.org/officeDocument/2006/relationships/hyperlink" Target="https://www.facebook.com/boyanschoo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docshapegroup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14400" cy="10800"/>
          </a:xfrm>
        </p:grpSpPr>
        <p:sp>
          <p:nvSpPr>
            <p:cNvPr id="494" name="docshape2"/>
            <p:cNvSpPr>
              <a:spLocks noChangeArrowheads="1"/>
            </p:cNvSpPr>
            <p:nvPr/>
          </p:nvSpPr>
          <p:spPr bwMode="auto">
            <a:xfrm>
              <a:off x="4050" y="2362"/>
              <a:ext cx="10350" cy="900"/>
            </a:xfrm>
            <a:prstGeom prst="rect">
              <a:avLst/>
            </a:prstGeom>
            <a:solidFill>
              <a:srgbClr val="17375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/>
            </a:p>
          </p:txBody>
        </p:sp>
        <p:sp>
          <p:nvSpPr>
            <p:cNvPr id="495" name="docshape3"/>
            <p:cNvSpPr>
              <a:spLocks noChangeArrowheads="1"/>
            </p:cNvSpPr>
            <p:nvPr/>
          </p:nvSpPr>
          <p:spPr bwMode="auto">
            <a:xfrm>
              <a:off x="4050" y="2362"/>
              <a:ext cx="10350" cy="900"/>
            </a:xfrm>
            <a:prstGeom prst="rect">
              <a:avLst/>
            </a:prstGeom>
            <a:noFill/>
            <a:ln w="25400">
              <a:solidFill>
                <a:srgbClr val="385D89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/>
            </a:p>
          </p:txBody>
        </p:sp>
        <p:sp>
          <p:nvSpPr>
            <p:cNvPr id="496" name="docshape4"/>
            <p:cNvSpPr>
              <a:spLocks noChangeArrowheads="1"/>
            </p:cNvSpPr>
            <p:nvPr/>
          </p:nvSpPr>
          <p:spPr bwMode="auto">
            <a:xfrm>
              <a:off x="4050" y="8212"/>
              <a:ext cx="10350" cy="900"/>
            </a:xfrm>
            <a:prstGeom prst="rect">
              <a:avLst/>
            </a:prstGeom>
            <a:solidFill>
              <a:srgbClr val="17375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/>
            </a:p>
          </p:txBody>
        </p:sp>
        <p:sp>
          <p:nvSpPr>
            <p:cNvPr id="497" name="docshape5"/>
            <p:cNvSpPr>
              <a:spLocks noChangeArrowheads="1"/>
            </p:cNvSpPr>
            <p:nvPr/>
          </p:nvSpPr>
          <p:spPr bwMode="auto">
            <a:xfrm>
              <a:off x="4050" y="8212"/>
              <a:ext cx="10350" cy="900"/>
            </a:xfrm>
            <a:prstGeom prst="rect">
              <a:avLst/>
            </a:prstGeom>
            <a:noFill/>
            <a:ln w="25400">
              <a:solidFill>
                <a:srgbClr val="385D89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/>
            </a:p>
          </p:txBody>
        </p:sp>
        <p:sp>
          <p:nvSpPr>
            <p:cNvPr id="498" name="docshape6"/>
            <p:cNvSpPr>
              <a:spLocks noChangeArrowheads="1"/>
            </p:cNvSpPr>
            <p:nvPr/>
          </p:nvSpPr>
          <p:spPr bwMode="auto">
            <a:xfrm>
              <a:off x="0" y="3375"/>
              <a:ext cx="14400" cy="4725"/>
            </a:xfrm>
            <a:prstGeom prst="rect">
              <a:avLst/>
            </a:prstGeom>
            <a:solidFill>
              <a:srgbClr val="17375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ru-RU" sz="20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                                                                    ЗВІТ ДИРЕКТОРА ЗАКЛАДУ</a:t>
              </a:r>
            </a:p>
            <a:p>
              <a:pPr algn="ctr"/>
              <a:r>
                <a:rPr lang="ru-RU" sz="2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0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                                                                    АНЖЕЛИ </a:t>
              </a:r>
              <a:r>
                <a:rPr lang="uk-UA" sz="20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БОТА </a:t>
              </a:r>
            </a:p>
            <a:p>
              <a:pPr algn="ctr"/>
              <a:r>
                <a:rPr lang="uk-UA" sz="20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                                                                        ПРО РОБОТУ ПЕДАГОГІЧНОГО</a:t>
              </a:r>
            </a:p>
            <a:p>
              <a:pPr algn="ctr"/>
              <a:r>
                <a:rPr lang="uk-UA" sz="20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                                                                         КОЛЕКТИВУ У </a:t>
              </a:r>
              <a:r>
                <a:rPr lang="uk-UA" sz="2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2021-2022 </a:t>
              </a:r>
              <a:r>
                <a:rPr lang="uk-UA" sz="20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Н.Р</a:t>
              </a:r>
              <a:r>
                <a:rPr lang="uk-UA" sz="2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r"/>
              <a:r>
                <a:rPr lang="uk-UA" sz="20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499" name="docshape7"/>
            <p:cNvSpPr>
              <a:spLocks noChangeArrowheads="1"/>
            </p:cNvSpPr>
            <p:nvPr/>
          </p:nvSpPr>
          <p:spPr bwMode="auto">
            <a:xfrm>
              <a:off x="0" y="3375"/>
              <a:ext cx="14400" cy="4725"/>
            </a:xfrm>
            <a:prstGeom prst="rect">
              <a:avLst/>
            </a:prstGeom>
            <a:noFill/>
            <a:ln w="25400">
              <a:solidFill>
                <a:srgbClr val="385D89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/>
            </a:p>
          </p:txBody>
        </p:sp>
        <p:sp>
          <p:nvSpPr>
            <p:cNvPr id="501" name="docshape9"/>
            <p:cNvSpPr>
              <a:spLocks/>
            </p:cNvSpPr>
            <p:nvPr/>
          </p:nvSpPr>
          <p:spPr bwMode="auto">
            <a:xfrm>
              <a:off x="0" y="1912"/>
              <a:ext cx="7988" cy="7425"/>
            </a:xfrm>
            <a:custGeom>
              <a:avLst/>
              <a:gdLst>
                <a:gd name="T0" fmla="*/ 0 w 7988"/>
                <a:gd name="T1" fmla="*/ 5625 h 7425"/>
                <a:gd name="T2" fmla="*/ 3994 w 7988"/>
                <a:gd name="T3" fmla="*/ 1913 h 7425"/>
                <a:gd name="T4" fmla="*/ 7988 w 7988"/>
                <a:gd name="T5" fmla="*/ 5625 h 7425"/>
                <a:gd name="T6" fmla="*/ 3994 w 7988"/>
                <a:gd name="T7" fmla="*/ 9337 h 7425"/>
                <a:gd name="T8" fmla="*/ 0 w 7988"/>
                <a:gd name="T9" fmla="*/ 5625 h 74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988" h="7425">
                  <a:moveTo>
                    <a:pt x="0" y="3712"/>
                  </a:moveTo>
                  <a:lnTo>
                    <a:pt x="3994" y="0"/>
                  </a:lnTo>
                  <a:lnTo>
                    <a:pt x="7988" y="3712"/>
                  </a:lnTo>
                  <a:lnTo>
                    <a:pt x="3994" y="7424"/>
                  </a:lnTo>
                  <a:lnTo>
                    <a:pt x="0" y="3712"/>
                  </a:lnTo>
                  <a:close/>
                </a:path>
              </a:pathLst>
            </a:custGeom>
            <a:noFill/>
            <a:ln w="25400">
              <a:solidFill>
                <a:srgbClr val="385D8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/>
            </a:p>
          </p:txBody>
        </p:sp>
        <p:sp>
          <p:nvSpPr>
            <p:cNvPr id="502" name="docshape10"/>
            <p:cNvSpPr>
              <a:spLocks/>
            </p:cNvSpPr>
            <p:nvPr/>
          </p:nvSpPr>
          <p:spPr bwMode="auto">
            <a:xfrm>
              <a:off x="0" y="0"/>
              <a:ext cx="3873" cy="3199"/>
            </a:xfrm>
            <a:custGeom>
              <a:avLst/>
              <a:gdLst>
                <a:gd name="T0" fmla="*/ 2185 w 3873"/>
                <a:gd name="T1" fmla="*/ 0 h 3199"/>
                <a:gd name="T2" fmla="*/ 0 w 3873"/>
                <a:gd name="T3" fmla="*/ 0 h 3199"/>
                <a:gd name="T4" fmla="*/ 0 w 3873"/>
                <a:gd name="T5" fmla="*/ 621 h 3199"/>
                <a:gd name="T6" fmla="*/ 2387 w 3873"/>
                <a:gd name="T7" fmla="*/ 3199 h 3199"/>
                <a:gd name="T8" fmla="*/ 3873 w 3873"/>
                <a:gd name="T9" fmla="*/ 1823 h 3199"/>
                <a:gd name="T10" fmla="*/ 2185 w 3873"/>
                <a:gd name="T11" fmla="*/ 0 h 3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73" h="3199">
                  <a:moveTo>
                    <a:pt x="2185" y="0"/>
                  </a:moveTo>
                  <a:lnTo>
                    <a:pt x="0" y="0"/>
                  </a:lnTo>
                  <a:lnTo>
                    <a:pt x="0" y="621"/>
                  </a:lnTo>
                  <a:lnTo>
                    <a:pt x="2387" y="3199"/>
                  </a:lnTo>
                  <a:lnTo>
                    <a:pt x="3873" y="1823"/>
                  </a:lnTo>
                  <a:lnTo>
                    <a:pt x="2185" y="0"/>
                  </a:lnTo>
                  <a:close/>
                </a:path>
              </a:pathLst>
            </a:custGeom>
            <a:solidFill>
              <a:srgbClr val="17375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/>
            </a:p>
          </p:txBody>
        </p:sp>
        <p:sp>
          <p:nvSpPr>
            <p:cNvPr id="503" name="docshape11"/>
            <p:cNvSpPr>
              <a:spLocks/>
            </p:cNvSpPr>
            <p:nvPr/>
          </p:nvSpPr>
          <p:spPr bwMode="auto">
            <a:xfrm>
              <a:off x="0" y="0"/>
              <a:ext cx="3873" cy="3199"/>
            </a:xfrm>
            <a:custGeom>
              <a:avLst/>
              <a:gdLst>
                <a:gd name="T0" fmla="*/ 2185 w 3873"/>
                <a:gd name="T1" fmla="*/ 0 h 3199"/>
                <a:gd name="T2" fmla="*/ 3873 w 3873"/>
                <a:gd name="T3" fmla="*/ 1823 h 3199"/>
                <a:gd name="T4" fmla="*/ 2387 w 3873"/>
                <a:gd name="T5" fmla="*/ 3199 h 3199"/>
                <a:gd name="T6" fmla="*/ 0 w 3873"/>
                <a:gd name="T7" fmla="*/ 621 h 319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73" h="3199">
                  <a:moveTo>
                    <a:pt x="2185" y="0"/>
                  </a:moveTo>
                  <a:lnTo>
                    <a:pt x="3873" y="1823"/>
                  </a:lnTo>
                  <a:lnTo>
                    <a:pt x="2387" y="3199"/>
                  </a:lnTo>
                  <a:lnTo>
                    <a:pt x="0" y="621"/>
                  </a:lnTo>
                </a:path>
              </a:pathLst>
            </a:custGeom>
            <a:noFill/>
            <a:ln w="25400">
              <a:solidFill>
                <a:srgbClr val="385D8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/>
            </a:p>
          </p:txBody>
        </p:sp>
        <p:sp>
          <p:nvSpPr>
            <p:cNvPr id="504" name="docshape12"/>
            <p:cNvSpPr>
              <a:spLocks/>
            </p:cNvSpPr>
            <p:nvPr/>
          </p:nvSpPr>
          <p:spPr bwMode="auto">
            <a:xfrm>
              <a:off x="196" y="8210"/>
              <a:ext cx="3738" cy="2590"/>
            </a:xfrm>
            <a:custGeom>
              <a:avLst/>
              <a:gdLst>
                <a:gd name="T0" fmla="*/ 2330 w 3738"/>
                <a:gd name="T1" fmla="*/ 8210 h 2590"/>
                <a:gd name="T2" fmla="*/ 0 w 3738"/>
                <a:gd name="T3" fmla="*/ 10800 h 2590"/>
                <a:gd name="T4" fmla="*/ 2546 w 3738"/>
                <a:gd name="T5" fmla="*/ 10800 h 2590"/>
                <a:gd name="T6" fmla="*/ 3737 w 3738"/>
                <a:gd name="T7" fmla="*/ 9476 h 2590"/>
                <a:gd name="T8" fmla="*/ 2330 w 3738"/>
                <a:gd name="T9" fmla="*/ 8210 h 25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38" h="2590">
                  <a:moveTo>
                    <a:pt x="2330" y="0"/>
                  </a:moveTo>
                  <a:lnTo>
                    <a:pt x="0" y="2590"/>
                  </a:lnTo>
                  <a:lnTo>
                    <a:pt x="2546" y="2590"/>
                  </a:lnTo>
                  <a:lnTo>
                    <a:pt x="3737" y="1266"/>
                  </a:lnTo>
                  <a:lnTo>
                    <a:pt x="2330" y="0"/>
                  </a:lnTo>
                  <a:close/>
                </a:path>
              </a:pathLst>
            </a:custGeom>
            <a:solidFill>
              <a:srgbClr val="17375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/>
            </a:p>
          </p:txBody>
        </p:sp>
        <p:sp>
          <p:nvSpPr>
            <p:cNvPr id="505" name="docshape13"/>
            <p:cNvSpPr>
              <a:spLocks/>
            </p:cNvSpPr>
            <p:nvPr/>
          </p:nvSpPr>
          <p:spPr bwMode="auto">
            <a:xfrm>
              <a:off x="196" y="8210"/>
              <a:ext cx="3738" cy="2590"/>
            </a:xfrm>
            <a:custGeom>
              <a:avLst/>
              <a:gdLst>
                <a:gd name="T0" fmla="*/ 2330 w 3738"/>
                <a:gd name="T1" fmla="*/ 8210 h 2590"/>
                <a:gd name="T2" fmla="*/ 3737 w 3738"/>
                <a:gd name="T3" fmla="*/ 9476 h 2590"/>
                <a:gd name="T4" fmla="*/ 2546 w 3738"/>
                <a:gd name="T5" fmla="*/ 10800 h 2590"/>
                <a:gd name="T6" fmla="*/ 0 w 3738"/>
                <a:gd name="T7" fmla="*/ 10800 h 2590"/>
                <a:gd name="T8" fmla="*/ 2330 w 3738"/>
                <a:gd name="T9" fmla="*/ 8210 h 25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38" h="2590">
                  <a:moveTo>
                    <a:pt x="2330" y="0"/>
                  </a:moveTo>
                  <a:lnTo>
                    <a:pt x="3737" y="1266"/>
                  </a:lnTo>
                  <a:lnTo>
                    <a:pt x="2546" y="2590"/>
                  </a:lnTo>
                  <a:moveTo>
                    <a:pt x="0" y="2590"/>
                  </a:moveTo>
                  <a:lnTo>
                    <a:pt x="2330" y="0"/>
                  </a:lnTo>
                </a:path>
              </a:pathLst>
            </a:custGeom>
            <a:noFill/>
            <a:ln w="25400">
              <a:solidFill>
                <a:srgbClr val="385D8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/>
            </a:p>
          </p:txBody>
        </p:sp>
        <p:pic>
          <p:nvPicPr>
            <p:cNvPr id="506" name="docshape1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51" y="9480"/>
              <a:ext cx="10149" cy="1320"/>
            </a:xfrm>
            <a:prstGeom prst="rect">
              <a:avLst/>
            </a:prstGeom>
            <a:noFill/>
          </p:spPr>
        </p:pic>
        <p:sp>
          <p:nvSpPr>
            <p:cNvPr id="522" name="docshape30"/>
            <p:cNvSpPr>
              <a:spLocks/>
            </p:cNvSpPr>
            <p:nvPr/>
          </p:nvSpPr>
          <p:spPr bwMode="auto">
            <a:xfrm>
              <a:off x="5077" y="1025"/>
              <a:ext cx="8245" cy="55"/>
            </a:xfrm>
            <a:custGeom>
              <a:avLst/>
              <a:gdLst>
                <a:gd name="T0" fmla="*/ 8245 w 8245"/>
                <a:gd name="T1" fmla="*/ 1069 h 55"/>
                <a:gd name="T2" fmla="*/ 0 w 8245"/>
                <a:gd name="T3" fmla="*/ 1069 h 55"/>
                <a:gd name="T4" fmla="*/ 0 w 8245"/>
                <a:gd name="T5" fmla="*/ 1080 h 55"/>
                <a:gd name="T6" fmla="*/ 8245 w 8245"/>
                <a:gd name="T7" fmla="*/ 1080 h 55"/>
                <a:gd name="T8" fmla="*/ 8245 w 8245"/>
                <a:gd name="T9" fmla="*/ 1069 h 55"/>
                <a:gd name="T10" fmla="*/ 8245 w 8245"/>
                <a:gd name="T11" fmla="*/ 1025 h 55"/>
                <a:gd name="T12" fmla="*/ 0 w 8245"/>
                <a:gd name="T13" fmla="*/ 1025 h 55"/>
                <a:gd name="T14" fmla="*/ 0 w 8245"/>
                <a:gd name="T15" fmla="*/ 1058 h 55"/>
                <a:gd name="T16" fmla="*/ 8245 w 8245"/>
                <a:gd name="T17" fmla="*/ 1058 h 55"/>
                <a:gd name="T18" fmla="*/ 8245 w 8245"/>
                <a:gd name="T19" fmla="*/ 1025 h 5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245" h="55">
                  <a:moveTo>
                    <a:pt x="8245" y="44"/>
                  </a:moveTo>
                  <a:lnTo>
                    <a:pt x="0" y="44"/>
                  </a:lnTo>
                  <a:lnTo>
                    <a:pt x="0" y="55"/>
                  </a:lnTo>
                  <a:lnTo>
                    <a:pt x="8245" y="55"/>
                  </a:lnTo>
                  <a:lnTo>
                    <a:pt x="8245" y="44"/>
                  </a:lnTo>
                  <a:close/>
                  <a:moveTo>
                    <a:pt x="8245" y="0"/>
                  </a:moveTo>
                  <a:lnTo>
                    <a:pt x="0" y="0"/>
                  </a:lnTo>
                  <a:lnTo>
                    <a:pt x="0" y="33"/>
                  </a:lnTo>
                  <a:lnTo>
                    <a:pt x="8245" y="33"/>
                  </a:lnTo>
                  <a:lnTo>
                    <a:pt x="8245" y="0"/>
                  </a:lnTo>
                  <a:close/>
                </a:path>
              </a:pathLst>
            </a:custGeom>
            <a:solidFill>
              <a:srgbClr val="497DB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000"/>
            </a:p>
          </p:txBody>
        </p:sp>
      </p:grpSp>
      <p:pic>
        <p:nvPicPr>
          <p:cNvPr id="63" name="docshape8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969905" y="2387247"/>
            <a:ext cx="2978900" cy="2428891"/>
          </a:xfrm>
          <a:prstGeom prst="rect">
            <a:avLst/>
          </a:prstGeom>
          <a:noFill/>
        </p:spPr>
      </p:pic>
      <p:sp>
        <p:nvSpPr>
          <p:cNvPr id="1116" name="Rectangle 9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105759" tIns="44436" rIns="261855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17" name="Rectangle 93"/>
          <p:cNvSpPr>
            <a:spLocks noChangeArrowheads="1"/>
          </p:cNvSpPr>
          <p:nvPr/>
        </p:nvSpPr>
        <p:spPr bwMode="auto">
          <a:xfrm>
            <a:off x="3357554" y="-358405"/>
            <a:ext cx="450059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0F243E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</a:t>
            </a:r>
            <a:r>
              <a:rPr kumimoji="0" lang="uk-UA" sz="3200" b="1" i="0" u="none" strike="noStrike" cap="none" normalizeH="0" baseline="0" dirty="0" err="1" smtClean="0">
                <a:ln>
                  <a:noFill/>
                </a:ln>
                <a:solidFill>
                  <a:srgbClr val="0F243E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Боянський</a:t>
            </a: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0F243E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ліцей №1</a:t>
            </a:r>
            <a:endParaRPr kumimoji="0" lang="uk-UA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3765528" y="6000768"/>
            <a:ext cx="51641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2021-2022</a:t>
            </a:r>
            <a:r>
              <a:rPr lang="uk-UA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ocshapegroup69"/>
          <p:cNvGrpSpPr>
            <a:grpSpLocks/>
          </p:cNvGrpSpPr>
          <p:nvPr/>
        </p:nvGrpSpPr>
        <p:grpSpPr bwMode="auto">
          <a:xfrm>
            <a:off x="428596" y="0"/>
            <a:ext cx="8715404" cy="1500193"/>
            <a:chOff x="4" y="0"/>
            <a:chExt cx="12901" cy="2363"/>
          </a:xfrm>
        </p:grpSpPr>
        <p:pic>
          <p:nvPicPr>
            <p:cNvPr id="3" name="docshape7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" y="3"/>
              <a:ext cx="12901" cy="1919"/>
            </a:xfrm>
            <a:prstGeom prst="rect">
              <a:avLst/>
            </a:prstGeom>
            <a:noFill/>
          </p:spPr>
        </p:pic>
        <p:pic>
          <p:nvPicPr>
            <p:cNvPr id="4" name="docshape71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450" y="238"/>
              <a:ext cx="2700" cy="1887"/>
            </a:xfrm>
            <a:prstGeom prst="rect">
              <a:avLst/>
            </a:prstGeom>
            <a:noFill/>
          </p:spPr>
        </p:pic>
        <p:sp>
          <p:nvSpPr>
            <p:cNvPr id="5" name="docshape72"/>
            <p:cNvSpPr>
              <a:spLocks/>
            </p:cNvSpPr>
            <p:nvPr/>
          </p:nvSpPr>
          <p:spPr bwMode="auto">
            <a:xfrm>
              <a:off x="450" y="0"/>
              <a:ext cx="2700" cy="2363"/>
            </a:xfrm>
            <a:custGeom>
              <a:avLst/>
              <a:gdLst>
                <a:gd name="T0" fmla="*/ 0 w 2700"/>
                <a:gd name="T1" fmla="*/ 1181 h 2363"/>
                <a:gd name="T2" fmla="*/ 1350 w 2700"/>
                <a:gd name="T3" fmla="*/ 0 h 2363"/>
                <a:gd name="T4" fmla="*/ 2700 w 2700"/>
                <a:gd name="T5" fmla="*/ 1181 h 2363"/>
                <a:gd name="T6" fmla="*/ 1350 w 2700"/>
                <a:gd name="T7" fmla="*/ 2363 h 2363"/>
                <a:gd name="T8" fmla="*/ 0 w 2700"/>
                <a:gd name="T9" fmla="*/ 1181 h 2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0" h="2363">
                  <a:moveTo>
                    <a:pt x="0" y="1181"/>
                  </a:moveTo>
                  <a:lnTo>
                    <a:pt x="1350" y="0"/>
                  </a:lnTo>
                  <a:lnTo>
                    <a:pt x="2700" y="1181"/>
                  </a:lnTo>
                  <a:lnTo>
                    <a:pt x="1350" y="2363"/>
                  </a:lnTo>
                  <a:lnTo>
                    <a:pt x="0" y="1181"/>
                  </a:lnTo>
                  <a:close/>
                </a:path>
              </a:pathLst>
            </a:custGeom>
            <a:noFill/>
            <a:ln w="25400">
              <a:solidFill>
                <a:srgbClr val="385D8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2357422" y="203583"/>
            <a:ext cx="6786578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Результати освітньої діяльності здобувачів освіти 5-9 кл.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за 2021-2022 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н.р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691" name="Rectangle 19"/>
          <p:cNvSpPr>
            <a:spLocks noChangeArrowheads="1"/>
          </p:cNvSpPr>
          <p:nvPr/>
        </p:nvSpPr>
        <p:spPr bwMode="auto">
          <a:xfrm rot="10800000" flipV="1">
            <a:off x="435493" y="931334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Середній бал </a:t>
            </a:r>
            <a:r>
              <a:rPr lang="uk-UA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по предметам за останні три роки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468942"/>
              </p:ext>
            </p:extLst>
          </p:nvPr>
        </p:nvGraphicFramePr>
        <p:xfrm>
          <a:off x="1259632" y="1772816"/>
          <a:ext cx="6840759" cy="467291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038225"/>
                <a:gridCol w="984761"/>
                <a:gridCol w="1060635"/>
                <a:gridCol w="757138"/>
              </a:tblGrid>
              <a:tr h="510318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2019-2020 н.р.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2020 - 2021 н.р.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2021-2022</a:t>
                      </a:r>
                      <a:endParaRPr lang="ru-RU" sz="700">
                        <a:effectLst/>
                      </a:endParaRPr>
                    </a:p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н.р.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60100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Українська мова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8,5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8,9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8,7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60100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Українська л-ра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8,7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8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9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60100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Румунська мова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8,6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9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9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60100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Румунська література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8,8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9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9.2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60100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Зарубіжна л-ра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8,7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9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9,4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60100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Математика(5-6к)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8,8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9,2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9,4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60100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Алгебра(7-9кл.)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7,9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8,1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8,3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60100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Геометрія(7-9кл.)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8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8,1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8,2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60100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Фізика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7,9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8,4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8,6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60100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Біологія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8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9,5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9,3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60100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Географія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 dirty="0">
                          <a:effectLst/>
                        </a:rPr>
                        <a:t>9,2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9,5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ru-RU" sz="900">
                          <a:effectLst/>
                        </a:rPr>
                        <a:t>8</a:t>
                      </a:r>
                      <a:r>
                        <a:rPr lang="uk-UA" sz="900">
                          <a:effectLst/>
                        </a:rPr>
                        <a:t>,9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60100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Хімія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 dirty="0">
                          <a:effectLst/>
                        </a:rPr>
                        <a:t>7,7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8,4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10.5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60100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Природознавство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 dirty="0">
                          <a:effectLst/>
                        </a:rPr>
                        <a:t>9,3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9,7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9,8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60100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Інформатика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 dirty="0">
                          <a:effectLst/>
                        </a:rPr>
                        <a:t>8,8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9,7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9,6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60100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Англійська мова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 dirty="0">
                          <a:effectLst/>
                        </a:rPr>
                        <a:t>8,6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8,8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8,6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60100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Історія України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 dirty="0">
                          <a:effectLst/>
                        </a:rPr>
                        <a:t>7,8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8,4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8,4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60100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Всесвітня історія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7,</a:t>
                      </a:r>
                      <a:r>
                        <a:rPr lang="en-US" sz="900">
                          <a:effectLst/>
                        </a:rPr>
                        <a:t>9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8,5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8,6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60100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Правознавство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ru-RU" sz="900">
                          <a:effectLst/>
                        </a:rPr>
                        <a:t>7</a:t>
                      </a:r>
                      <a:r>
                        <a:rPr lang="uk-UA" sz="900">
                          <a:effectLst/>
                        </a:rPr>
                        <a:t>,4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8,7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8,5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60100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Основи здоров’я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10,4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11,8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9,2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60100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Фізична культура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9,3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10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9,9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60100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Музичне мистецтво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8,2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11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10,9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60100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Мистецтво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8,8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9,2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9,4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60100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Образотворче мистецтво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11,5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11,2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10,7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60100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Фінансова грамотність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9,2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9,5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9,5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60100">
                <a:tc>
                  <a:txBody>
                    <a:bodyPr/>
                    <a:lstStyle/>
                    <a:p>
                      <a:pPr marL="90170" marR="635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238885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Християнська етика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11,2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10,2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10,2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60100">
                <a:tc>
                  <a:txBody>
                    <a:bodyPr/>
                    <a:lstStyle/>
                    <a:p>
                      <a:pPr marL="90170" marR="6350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1238885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Трудове навчання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11,2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10,2</a:t>
                      </a:r>
                      <a:endParaRPr lang="ru-RU" sz="7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 dirty="0">
                          <a:effectLst/>
                        </a:rPr>
                        <a:t>10,5</a:t>
                      </a:r>
                      <a:endParaRPr lang="ru-RU" sz="7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62" y="260648"/>
            <a:ext cx="871855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548680"/>
            <a:ext cx="6982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000" b="1" dirty="0">
                <a:solidFill>
                  <a:srgbClr val="FFFF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Результати освітньої діяльності здобувачів освіти </a:t>
            </a:r>
            <a:r>
              <a:rPr lang="uk-UA" sz="2000" b="1" dirty="0" smtClean="0">
                <a:solidFill>
                  <a:srgbClr val="FFFF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10-11 </a:t>
            </a:r>
            <a:r>
              <a:rPr lang="uk-UA" sz="2000" b="1" dirty="0">
                <a:solidFill>
                  <a:srgbClr val="FFFF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кл.</a:t>
            </a:r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b="1" dirty="0">
                <a:solidFill>
                  <a:srgbClr val="FFFF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за 2021-2022 </a:t>
            </a:r>
            <a:r>
              <a:rPr lang="uk-UA" sz="2000" b="1" dirty="0" err="1">
                <a:solidFill>
                  <a:srgbClr val="FFFF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н.р</a:t>
            </a:r>
            <a:r>
              <a:rPr lang="uk-UA" sz="2000" b="1" dirty="0">
                <a:solidFill>
                  <a:srgbClr val="FFFF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3886702"/>
              </p:ext>
            </p:extLst>
          </p:nvPr>
        </p:nvGraphicFramePr>
        <p:xfrm>
          <a:off x="971602" y="2276871"/>
          <a:ext cx="6912768" cy="439692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704584"/>
                <a:gridCol w="866218"/>
                <a:gridCol w="866218"/>
                <a:gridCol w="963372"/>
                <a:gridCol w="963372"/>
                <a:gridCol w="774502"/>
                <a:gridCol w="774502"/>
              </a:tblGrid>
              <a:tr h="406095">
                <a:tc rowSpan="2"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100" dirty="0">
                          <a:effectLst/>
                        </a:rPr>
                        <a:t>Предмети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 dirty="0">
                          <a:effectLst/>
                        </a:rPr>
                        <a:t>2019-2020 навчальний рік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2020 -2021 навчальний рік </a:t>
                      </a:r>
                      <a:endParaRPr lang="ru-RU" sz="900">
                        <a:effectLst/>
                      </a:endParaRPr>
                    </a:p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2021-2022 навчальний рік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61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 dirty="0">
                          <a:effectLst/>
                        </a:rPr>
                        <a:t>10 клас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11-клас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10 клас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11-клас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10 клас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11 клас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76116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100" dirty="0">
                          <a:effectLst/>
                        </a:rPr>
                        <a:t>Українська мова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8,4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6,6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8,6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8,8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</a:t>
                      </a:r>
                      <a:r>
                        <a:rPr lang="uk-UA" sz="900">
                          <a:effectLst/>
                        </a:rPr>
                        <a:t>,7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9,1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77008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100" dirty="0">
                          <a:effectLst/>
                        </a:rPr>
                        <a:t>Українська л-ра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 dirty="0">
                          <a:effectLst/>
                        </a:rPr>
                        <a:t>8,5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 dirty="0">
                          <a:effectLst/>
                        </a:rPr>
                        <a:t>7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8,6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8,8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7,8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9,1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77008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100">
                          <a:effectLst/>
                        </a:rPr>
                        <a:t>Румунська мова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 dirty="0">
                          <a:effectLst/>
                        </a:rPr>
                        <a:t>8,3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7,6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 dirty="0">
                          <a:effectLst/>
                        </a:rPr>
                        <a:t>8,2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9,5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8,1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9,4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77008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100">
                          <a:effectLst/>
                        </a:rPr>
                        <a:t>Математика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 dirty="0">
                          <a:effectLst/>
                        </a:rPr>
                        <a:t>9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7,3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 dirty="0">
                          <a:effectLst/>
                        </a:rPr>
                        <a:t>8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9,5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8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9,5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76116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100">
                          <a:effectLst/>
                        </a:rPr>
                        <a:t>Зарубіжна л-ра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8,4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 dirty="0">
                          <a:effectLst/>
                        </a:rPr>
                        <a:t>8,1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 dirty="0">
                          <a:effectLst/>
                        </a:rPr>
                        <a:t>8,6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9,1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8,8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9,2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76116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100">
                          <a:effectLst/>
                        </a:rPr>
                        <a:t>Фізика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8,9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 dirty="0">
                          <a:effectLst/>
                        </a:rPr>
                        <a:t>7,2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 dirty="0">
                          <a:effectLst/>
                        </a:rPr>
                        <a:t>  8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 8,6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7,4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8,6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77008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100">
                          <a:effectLst/>
                        </a:rPr>
                        <a:t>Астрономія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 dirty="0">
                          <a:effectLst/>
                        </a:rPr>
                        <a:t>7,9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 dirty="0">
                          <a:effectLst/>
                        </a:rPr>
                        <a:t>-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 dirty="0">
                          <a:effectLst/>
                        </a:rPr>
                        <a:t>8,6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8,4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77008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100">
                          <a:effectLst/>
                        </a:rPr>
                        <a:t>Біологія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8,5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6,7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 dirty="0">
                          <a:effectLst/>
                        </a:rPr>
                        <a:t>9,1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8,8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8,7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9,3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76116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100">
                          <a:effectLst/>
                        </a:rPr>
                        <a:t>Географія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9,7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7,2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 dirty="0">
                          <a:effectLst/>
                        </a:rPr>
                        <a:t>9,5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9,9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7,3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8,3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76563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100">
                          <a:effectLst/>
                        </a:rPr>
                        <a:t>Хімія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8,1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6,5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7,6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8,6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8,3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8,6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344565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100">
                          <a:effectLst/>
                        </a:rPr>
                        <a:t>Громадянська освіта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8,6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 dirty="0">
                          <a:effectLst/>
                        </a:rPr>
                        <a:t>8,7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8,1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76116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100">
                          <a:effectLst/>
                        </a:rPr>
                        <a:t>Інформатика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8,7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 dirty="0">
                          <a:effectLst/>
                        </a:rPr>
                        <a:t>9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10,4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8,4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9,2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76116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100">
                          <a:effectLst/>
                        </a:rPr>
                        <a:t>Англійська мова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9,2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8,4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 dirty="0">
                          <a:effectLst/>
                        </a:rPr>
                        <a:t>8,6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 dirty="0">
                          <a:effectLst/>
                        </a:rPr>
                        <a:t>9,4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7,5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8,5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77008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100">
                          <a:effectLst/>
                        </a:rPr>
                        <a:t>Історія України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7,8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6,2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7,7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 dirty="0">
                          <a:effectLst/>
                        </a:rPr>
                        <a:t>8,1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7,5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8,5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76116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100">
                          <a:effectLst/>
                        </a:rPr>
                        <a:t>Всесвітня історія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8,0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6,8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7.7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8,7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8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8,2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76116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100">
                          <a:effectLst/>
                        </a:rPr>
                        <a:t>Мистецтво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8,8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7.7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6,4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9,7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8,4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9,4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76563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100">
                          <a:effectLst/>
                        </a:rPr>
                        <a:t>Фізична культура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10,3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9,3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10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 dirty="0">
                          <a:effectLst/>
                        </a:rPr>
                        <a:t>10,5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11,1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10,9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76116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100">
                          <a:effectLst/>
                        </a:rPr>
                        <a:t>Захист України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9,8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9,4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9.9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10,4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9,5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10,6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77455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1100">
                          <a:effectLst/>
                        </a:rPr>
                        <a:t>Технології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9,8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11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0510" algn="l"/>
                          <a:tab pos="6661150" algn="l"/>
                        </a:tabLst>
                      </a:pPr>
                      <a:r>
                        <a:rPr lang="uk-UA" sz="900">
                          <a:effectLst/>
                        </a:rPr>
                        <a:t>-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>
                          <a:effectLst/>
                        </a:rPr>
                        <a:t>9,8</a:t>
                      </a:r>
                      <a:endParaRPr lang="ru-RU" sz="9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 dirty="0">
                          <a:effectLst/>
                        </a:rPr>
                        <a:t>11,6</a:t>
                      </a:r>
                      <a:endParaRPr lang="ru-RU" sz="9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78945" y="1489760"/>
            <a:ext cx="49961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>
              <a:solidFill>
                <a:srgbClr val="C00000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Середній бал по предметам за останні три роки</a:t>
            </a:r>
            <a:endParaRPr lang="uk-UA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86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ocshapegroup69"/>
          <p:cNvGrpSpPr>
            <a:grpSpLocks/>
          </p:cNvGrpSpPr>
          <p:nvPr/>
        </p:nvGrpSpPr>
        <p:grpSpPr bwMode="auto">
          <a:xfrm>
            <a:off x="2541" y="12697"/>
            <a:ext cx="8927177" cy="1500193"/>
            <a:chOff x="4" y="0"/>
            <a:chExt cx="12901" cy="2363"/>
          </a:xfrm>
        </p:grpSpPr>
        <p:pic>
          <p:nvPicPr>
            <p:cNvPr id="3" name="docshape7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" y="3"/>
              <a:ext cx="12901" cy="1919"/>
            </a:xfrm>
            <a:prstGeom prst="rect">
              <a:avLst/>
            </a:prstGeom>
            <a:noFill/>
          </p:spPr>
        </p:pic>
        <p:pic>
          <p:nvPicPr>
            <p:cNvPr id="4" name="docshape71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450" y="238"/>
              <a:ext cx="2700" cy="1887"/>
            </a:xfrm>
            <a:prstGeom prst="rect">
              <a:avLst/>
            </a:prstGeom>
            <a:noFill/>
          </p:spPr>
        </p:pic>
        <p:sp>
          <p:nvSpPr>
            <p:cNvPr id="5" name="docshape72"/>
            <p:cNvSpPr>
              <a:spLocks/>
            </p:cNvSpPr>
            <p:nvPr/>
          </p:nvSpPr>
          <p:spPr bwMode="auto">
            <a:xfrm>
              <a:off x="450" y="0"/>
              <a:ext cx="2700" cy="2363"/>
            </a:xfrm>
            <a:custGeom>
              <a:avLst/>
              <a:gdLst>
                <a:gd name="T0" fmla="*/ 0 w 2700"/>
                <a:gd name="T1" fmla="*/ 1181 h 2363"/>
                <a:gd name="T2" fmla="*/ 1350 w 2700"/>
                <a:gd name="T3" fmla="*/ 0 h 2363"/>
                <a:gd name="T4" fmla="*/ 2700 w 2700"/>
                <a:gd name="T5" fmla="*/ 1181 h 2363"/>
                <a:gd name="T6" fmla="*/ 1350 w 2700"/>
                <a:gd name="T7" fmla="*/ 2363 h 2363"/>
                <a:gd name="T8" fmla="*/ 0 w 2700"/>
                <a:gd name="T9" fmla="*/ 1181 h 2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0" h="2363">
                  <a:moveTo>
                    <a:pt x="0" y="1181"/>
                  </a:moveTo>
                  <a:lnTo>
                    <a:pt x="1350" y="0"/>
                  </a:lnTo>
                  <a:lnTo>
                    <a:pt x="2700" y="1181"/>
                  </a:lnTo>
                  <a:lnTo>
                    <a:pt x="1350" y="2363"/>
                  </a:lnTo>
                  <a:lnTo>
                    <a:pt x="0" y="1181"/>
                  </a:lnTo>
                  <a:close/>
                </a:path>
              </a:pathLst>
            </a:custGeom>
            <a:noFill/>
            <a:ln w="25400">
              <a:solidFill>
                <a:srgbClr val="385D8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1785918" y="288987"/>
            <a:ext cx="735808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Результати освітньої діяльності здобувачів освіти 5-9,10 кл.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за 2021-2022 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н.р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2165770" y="1124744"/>
            <a:ext cx="6393032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62550" algn="l"/>
                <a:tab pos="5429250" algn="l"/>
              </a:tabLst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За результатами річного оцінювання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62550" algn="l"/>
                <a:tab pos="5429250" algn="l"/>
              </a:tabLst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«12-10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балів»-</a:t>
            </a:r>
            <a:r>
              <a:rPr lang="uk-UA" sz="14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14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79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учня (</a:t>
            </a:r>
            <a:r>
              <a:rPr lang="uk-UA" sz="14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21,1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%)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62550" algn="l"/>
                <a:tab pos="5429250" algn="l"/>
              </a:tabLst>
            </a:pP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53 учні 5-8-х, 10 класів </a:t>
            </a:r>
            <a:r>
              <a:rPr kumimoji="0" lang="uk-U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нагороджено похвальними листами «За високі досягнення </a:t>
            </a:r>
            <a:r>
              <a:rPr kumimoji="0" lang="uk-UA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</a:t>
            </a:r>
            <a:r>
              <a:rPr lang="uk-UA" sz="1200" dirty="0" err="1" smtClean="0">
                <a:latin typeface="Times New Roman" pitchFamily="18" charset="0"/>
                <a:cs typeface="Times New Roman" pitchFamily="18" charset="0"/>
              </a:rPr>
              <a:t>навчанні</a:t>
            </a:r>
            <a:r>
              <a:rPr lang="uk-UA" sz="1200" dirty="0">
                <a:latin typeface="Times New Roman" pitchFamily="18" charset="0"/>
                <a:cs typeface="Times New Roman" pitchFamily="18" charset="0"/>
              </a:rPr>
              <a:t>» (рішення засідання педагогічної ради школи - протокол № 9 від 03.06.22 р.)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свідоцтво </a:t>
            </a:r>
            <a:r>
              <a:rPr lang="uk-UA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 відзнакою отримали:</a:t>
            </a:r>
            <a:endParaRPr lang="ru-RU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62550" algn="l"/>
                <a:tab pos="542925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557214"/>
              </p:ext>
            </p:extLst>
          </p:nvPr>
        </p:nvGraphicFramePr>
        <p:xfrm>
          <a:off x="395535" y="2348880"/>
          <a:ext cx="8534182" cy="4248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7"/>
                <a:gridCol w="576064"/>
                <a:gridCol w="3888432"/>
                <a:gridCol w="3565629"/>
              </a:tblGrid>
              <a:tr h="340025">
                <a:tc>
                  <a:txBody>
                    <a:bodyPr/>
                    <a:lstStyle/>
                    <a:p>
                      <a:pPr marL="11430" algn="ctr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№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222885" marR="208280" algn="ctr">
                        <a:lnSpc>
                          <a:spcPts val="1465"/>
                        </a:lnSpc>
                        <a:spcBef>
                          <a:spcPts val="70"/>
                        </a:spcBef>
                        <a:spcAft>
                          <a:spcPts val="0"/>
                        </a:spcAft>
                      </a:pPr>
                      <a:r>
                        <a:rPr lang="uk-UA" sz="1100" b="1" spc="-25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п/</a:t>
                      </a:r>
                      <a:r>
                        <a:rPr lang="uk-UA" sz="1100" b="1" spc="-25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п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80975" algn="r">
                        <a:spcBef>
                          <a:spcPts val="850"/>
                        </a:spcBef>
                        <a:spcAft>
                          <a:spcPts val="0"/>
                        </a:spcAft>
                      </a:pPr>
                      <a:r>
                        <a:rPr lang="uk-UA" sz="1100" b="1" spc="-2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Клас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63320" marR="1151255" algn="ctr">
                        <a:spcBef>
                          <a:spcPts val="850"/>
                        </a:spcBef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ПІБ</a:t>
                      </a:r>
                      <a:r>
                        <a:rPr lang="uk-UA" sz="1100" b="1" spc="-35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100" b="1" spc="-1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учнів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25805" algn="l">
                        <a:spcBef>
                          <a:spcPts val="850"/>
                        </a:spcBef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Класний</a:t>
                      </a:r>
                      <a:r>
                        <a:rPr lang="uk-UA" sz="1100" b="1" spc="-2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100" b="1" spc="-1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</a:rPr>
                        <a:t>керівник</a:t>
                      </a:r>
                      <a:endParaRPr lang="ru-RU" sz="9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</a:tr>
              <a:tr h="349365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9-А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Корчу Анна-Марія Андріївна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Рибак </a:t>
                      </a:r>
                      <a:r>
                        <a:rPr lang="uk-UA" sz="1400" dirty="0" err="1" smtClean="0"/>
                        <a:t>Родіка</a:t>
                      </a:r>
                      <a:r>
                        <a:rPr lang="uk-UA" sz="1400" dirty="0" smtClean="0"/>
                        <a:t> Лазарівна</a:t>
                      </a:r>
                      <a:endParaRPr lang="ru-RU" sz="1400" dirty="0"/>
                    </a:p>
                  </a:txBody>
                  <a:tcPr/>
                </a:tc>
              </a:tr>
              <a:tr h="349365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2.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9-А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err="1" smtClean="0"/>
                        <a:t>Казюк</a:t>
                      </a:r>
                      <a:r>
                        <a:rPr lang="uk-UA" sz="1400" dirty="0" smtClean="0"/>
                        <a:t> Ельвіра Іонівна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Рибак </a:t>
                      </a:r>
                      <a:r>
                        <a:rPr lang="uk-UA" sz="1400" dirty="0" err="1" smtClean="0"/>
                        <a:t>Родіка</a:t>
                      </a:r>
                      <a:r>
                        <a:rPr lang="uk-UA" sz="1400" dirty="0" smtClean="0"/>
                        <a:t> Лазарівна</a:t>
                      </a:r>
                      <a:endParaRPr lang="ru-RU" sz="1400" dirty="0"/>
                    </a:p>
                  </a:txBody>
                  <a:tcPr/>
                </a:tc>
              </a:tr>
              <a:tr h="349365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3.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9-А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Русу </a:t>
                      </a:r>
                      <a:r>
                        <a:rPr lang="uk-UA" sz="1400" dirty="0" err="1" smtClean="0"/>
                        <a:t>Елиза</a:t>
                      </a:r>
                      <a:r>
                        <a:rPr lang="uk-UA" sz="1400" dirty="0" smtClean="0"/>
                        <a:t> Петрівна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Рибак </a:t>
                      </a:r>
                      <a:r>
                        <a:rPr lang="uk-UA" sz="1400" dirty="0" err="1" smtClean="0"/>
                        <a:t>Родіка</a:t>
                      </a:r>
                      <a:r>
                        <a:rPr lang="uk-UA" sz="1400" dirty="0" smtClean="0"/>
                        <a:t> Лазарівна</a:t>
                      </a:r>
                      <a:endParaRPr lang="ru-RU" sz="1400" dirty="0"/>
                    </a:p>
                  </a:txBody>
                  <a:tcPr/>
                </a:tc>
              </a:tr>
              <a:tr h="349365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4.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9-Б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err="1" smtClean="0"/>
                        <a:t>Арделян</a:t>
                      </a:r>
                      <a:r>
                        <a:rPr lang="uk-UA" sz="1400" dirty="0" smtClean="0"/>
                        <a:t> </a:t>
                      </a:r>
                      <a:r>
                        <a:rPr lang="uk-UA" sz="1400" dirty="0" err="1" smtClean="0"/>
                        <a:t>Єрнеста-Олена</a:t>
                      </a:r>
                      <a:r>
                        <a:rPr lang="uk-UA" sz="1400" dirty="0" smtClean="0"/>
                        <a:t> Георгіївна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err="1" smtClean="0"/>
                        <a:t>Стрієнку</a:t>
                      </a:r>
                      <a:r>
                        <a:rPr lang="uk-UA" sz="1400" dirty="0" smtClean="0"/>
                        <a:t> Марина Андріївна</a:t>
                      </a:r>
                      <a:endParaRPr lang="ru-RU" sz="1400" dirty="0"/>
                    </a:p>
                  </a:txBody>
                  <a:tcPr/>
                </a:tc>
              </a:tr>
              <a:tr h="349365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5.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9-Б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err="1" smtClean="0"/>
                        <a:t>Гаєва</a:t>
                      </a:r>
                      <a:r>
                        <a:rPr lang="uk-UA" sz="1400" dirty="0" smtClean="0"/>
                        <a:t> Ілона Євгенівна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Стрієнку</a:t>
                      </a:r>
                      <a:r>
                        <a:rPr lang="ru-RU" sz="1400" dirty="0" smtClean="0"/>
                        <a:t> Марина </a:t>
                      </a:r>
                      <a:r>
                        <a:rPr lang="ru-RU" sz="1400" dirty="0" err="1" smtClean="0"/>
                        <a:t>Андріївна</a:t>
                      </a:r>
                      <a:endParaRPr lang="ru-RU" sz="1400" dirty="0" smtClean="0"/>
                    </a:p>
                  </a:txBody>
                  <a:tcPr/>
                </a:tc>
              </a:tr>
              <a:tr h="355661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6.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9-Б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err="1" smtClean="0"/>
                        <a:t>Жалба</a:t>
                      </a:r>
                      <a:r>
                        <a:rPr lang="uk-UA" sz="1400" dirty="0" smtClean="0"/>
                        <a:t> </a:t>
                      </a:r>
                      <a:r>
                        <a:rPr lang="uk-UA" sz="1400" dirty="0" err="1" smtClean="0"/>
                        <a:t>Марілена</a:t>
                      </a:r>
                      <a:r>
                        <a:rPr lang="uk-UA" sz="1400" dirty="0" smtClean="0"/>
                        <a:t> </a:t>
                      </a:r>
                      <a:r>
                        <a:rPr lang="uk-UA" sz="1400" dirty="0" err="1" smtClean="0"/>
                        <a:t>Дорінівна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Стрієнку</a:t>
                      </a:r>
                      <a:r>
                        <a:rPr kumimoji="0" lang="uk-UA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Марина Андріївна</a:t>
                      </a:r>
                    </a:p>
                  </a:txBody>
                  <a:tcPr/>
                </a:tc>
              </a:tr>
              <a:tr h="355661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7.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9-Б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err="1" smtClean="0"/>
                        <a:t>Гиза</a:t>
                      </a:r>
                      <a:r>
                        <a:rPr lang="uk-UA" sz="1400" dirty="0" smtClean="0"/>
                        <a:t> Анастасія Георгіївна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Стрієнку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Марина </a:t>
                      </a: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Андріївна</a:t>
                      </a: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9365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8.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9-Б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err="1" smtClean="0"/>
                        <a:t>Кучурян</a:t>
                      </a:r>
                      <a:r>
                        <a:rPr lang="uk-UA" sz="1400" dirty="0" smtClean="0"/>
                        <a:t> Марія Дмитрівна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err="1" smtClean="0"/>
                        <a:t>Стрієнку</a:t>
                      </a:r>
                      <a:r>
                        <a:rPr lang="uk-UA" sz="1400" dirty="0" smtClean="0"/>
                        <a:t> Марина Андріївна</a:t>
                      </a:r>
                    </a:p>
                  </a:txBody>
                  <a:tcPr/>
                </a:tc>
              </a:tr>
              <a:tr h="349365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9.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9-Б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err="1" smtClean="0"/>
                        <a:t>Матей</a:t>
                      </a:r>
                      <a:r>
                        <a:rPr lang="uk-UA" sz="1400" dirty="0" smtClean="0"/>
                        <a:t> Евеліна Дмитрівна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err="1" smtClean="0"/>
                        <a:t>Стрієнку</a:t>
                      </a:r>
                      <a:r>
                        <a:rPr lang="uk-UA" sz="1400" dirty="0" smtClean="0"/>
                        <a:t> Марина Андріївна</a:t>
                      </a:r>
                    </a:p>
                  </a:txBody>
                  <a:tcPr/>
                </a:tc>
              </a:tr>
              <a:tr h="339755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10.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9-Б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err="1" smtClean="0"/>
                        <a:t>Порожна</a:t>
                      </a:r>
                      <a:r>
                        <a:rPr lang="uk-UA" sz="1400" dirty="0" smtClean="0"/>
                        <a:t> </a:t>
                      </a:r>
                      <a:r>
                        <a:rPr lang="uk-UA" sz="1400" dirty="0" err="1" smtClean="0"/>
                        <a:t>Адріана-Ніколета</a:t>
                      </a:r>
                      <a:r>
                        <a:rPr lang="uk-UA" sz="1400" dirty="0" smtClean="0"/>
                        <a:t> Миколаївна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err="1" smtClean="0"/>
                        <a:t>Стрієнку</a:t>
                      </a:r>
                      <a:r>
                        <a:rPr lang="uk-UA" sz="1400" dirty="0" smtClean="0"/>
                        <a:t> Марина Андріївна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16632"/>
            <a:ext cx="89312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95736" y="1556792"/>
            <a:ext cx="6048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FF0000"/>
                </a:solidFill>
              </a:rPr>
              <a:t>За </a:t>
            </a:r>
            <a:r>
              <a:rPr lang="ru-RU" b="1" dirty="0" err="1">
                <a:solidFill>
                  <a:srgbClr val="FF0000"/>
                </a:solidFill>
              </a:rPr>
              <a:t>високі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досягнення</a:t>
            </a:r>
            <a:r>
              <a:rPr lang="ru-RU" b="1" dirty="0">
                <a:solidFill>
                  <a:srgbClr val="FF0000"/>
                </a:solidFill>
              </a:rPr>
              <a:t> у </a:t>
            </a:r>
            <a:r>
              <a:rPr lang="ru-RU" b="1" dirty="0" err="1">
                <a:solidFill>
                  <a:srgbClr val="FF0000"/>
                </a:solidFill>
              </a:rPr>
              <a:t>навчанні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нагороджені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endParaRPr lang="ru-RU" b="1" dirty="0" smtClean="0">
              <a:solidFill>
                <a:srgbClr val="FF0000"/>
              </a:solidFill>
            </a:endParaRPr>
          </a:p>
          <a:p>
            <a:pPr lvl="0" algn="ctr"/>
            <a:r>
              <a:rPr lang="ru-RU" b="1" dirty="0" err="1" smtClean="0">
                <a:solidFill>
                  <a:srgbClr val="FF0000"/>
                </a:solidFill>
              </a:rPr>
              <a:t>золотими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та </a:t>
            </a:r>
            <a:r>
              <a:rPr lang="ru-RU" b="1" dirty="0" err="1" smtClean="0">
                <a:solidFill>
                  <a:srgbClr val="FF0000"/>
                </a:solidFill>
              </a:rPr>
              <a:t>срібними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медалями</a:t>
            </a:r>
            <a:r>
              <a:rPr lang="ru-RU" b="1" dirty="0">
                <a:solidFill>
                  <a:srgbClr val="FF0000"/>
                </a:solidFill>
              </a:rPr>
              <a:t>: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16193"/>
              </p:ext>
            </p:extLst>
          </p:nvPr>
        </p:nvGraphicFramePr>
        <p:xfrm>
          <a:off x="539553" y="2844996"/>
          <a:ext cx="8208911" cy="2528777"/>
        </p:xfrm>
        <a:graphic>
          <a:graphicData uri="http://schemas.openxmlformats.org/drawingml/2006/table">
            <a:tbl>
              <a:tblPr/>
              <a:tblGrid>
                <a:gridCol w="700213"/>
                <a:gridCol w="862027"/>
                <a:gridCol w="3475656"/>
                <a:gridCol w="3171015"/>
              </a:tblGrid>
              <a:tr h="635764">
                <a:tc>
                  <a:txBody>
                    <a:bodyPr/>
                    <a:lstStyle/>
                    <a:p>
                      <a:pPr marL="11430" algn="ctr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+mn-lt"/>
                          <a:ea typeface="Times New Roman"/>
                        </a:rPr>
                        <a:t>№</a:t>
                      </a:r>
                      <a:endParaRPr lang="ru-RU" sz="1400" dirty="0">
                        <a:latin typeface="+mn-lt"/>
                        <a:ea typeface="Times New Roman"/>
                      </a:endParaRPr>
                    </a:p>
                    <a:p>
                      <a:pPr marL="222885" marR="208280" algn="ctr">
                        <a:lnSpc>
                          <a:spcPts val="1465"/>
                        </a:lnSpc>
                        <a:spcBef>
                          <a:spcPts val="70"/>
                        </a:spcBef>
                        <a:spcAft>
                          <a:spcPts val="0"/>
                        </a:spcAft>
                      </a:pPr>
                      <a:r>
                        <a:rPr lang="uk-UA" sz="1400" b="1" spc="-25" dirty="0" smtClean="0">
                          <a:latin typeface="+mn-lt"/>
                          <a:ea typeface="Times New Roman"/>
                        </a:rPr>
                        <a:t>з/п</a:t>
                      </a:r>
                      <a:endParaRPr lang="ru-RU" sz="1400" dirty="0">
                        <a:latin typeface="+mn-lt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0"/>
                    </a:solidFill>
                  </a:tcPr>
                </a:tc>
                <a:tc>
                  <a:txBody>
                    <a:bodyPr/>
                    <a:lstStyle/>
                    <a:p>
                      <a:pPr marR="180975" algn="r">
                        <a:spcBef>
                          <a:spcPts val="850"/>
                        </a:spcBef>
                        <a:spcAft>
                          <a:spcPts val="0"/>
                        </a:spcAft>
                      </a:pPr>
                      <a:r>
                        <a:rPr lang="uk-UA" sz="1400" b="1" spc="-20" dirty="0">
                          <a:latin typeface="+mn-lt"/>
                          <a:ea typeface="Times New Roman"/>
                        </a:rPr>
                        <a:t>Клас</a:t>
                      </a:r>
                      <a:endParaRPr lang="ru-RU" sz="1400" dirty="0">
                        <a:latin typeface="+mn-lt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0"/>
                    </a:solidFill>
                  </a:tcPr>
                </a:tc>
                <a:tc>
                  <a:txBody>
                    <a:bodyPr/>
                    <a:lstStyle/>
                    <a:p>
                      <a:pPr marL="1163320" marR="1151255" algn="ctr">
                        <a:spcBef>
                          <a:spcPts val="850"/>
                        </a:spcBef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+mn-lt"/>
                          <a:ea typeface="Times New Roman"/>
                        </a:rPr>
                        <a:t>ПІБ</a:t>
                      </a:r>
                      <a:r>
                        <a:rPr lang="uk-UA" sz="1400" b="1" spc="-35" dirty="0"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uk-UA" sz="1400" b="1" spc="-10" dirty="0">
                          <a:latin typeface="+mn-lt"/>
                          <a:ea typeface="Times New Roman"/>
                        </a:rPr>
                        <a:t>учнів</a:t>
                      </a:r>
                      <a:endParaRPr lang="ru-RU" sz="1400" dirty="0">
                        <a:latin typeface="+mn-lt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0"/>
                    </a:solidFill>
                  </a:tcPr>
                </a:tc>
                <a:tc>
                  <a:txBody>
                    <a:bodyPr/>
                    <a:lstStyle/>
                    <a:p>
                      <a:pPr marL="725805" algn="l">
                        <a:spcBef>
                          <a:spcPts val="850"/>
                        </a:spcBef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+mn-lt"/>
                          <a:ea typeface="Times New Roman"/>
                        </a:rPr>
                        <a:t>Класний</a:t>
                      </a:r>
                      <a:r>
                        <a:rPr lang="uk-UA" sz="1400" b="1" spc="-20" dirty="0"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uk-UA" sz="1400" b="1" spc="-10" dirty="0">
                          <a:latin typeface="+mn-lt"/>
                          <a:ea typeface="Times New Roman"/>
                        </a:rPr>
                        <a:t>керівник</a:t>
                      </a:r>
                      <a:endParaRPr lang="ru-RU" sz="1400" dirty="0">
                        <a:latin typeface="+mn-lt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0"/>
                    </a:solidFill>
                  </a:tcPr>
                </a:tc>
              </a:tr>
              <a:tr h="251173">
                <a:tc>
                  <a:txBody>
                    <a:bodyPr/>
                    <a:lstStyle/>
                    <a:p>
                      <a:pPr marL="10795" indent="0" algn="ctr">
                        <a:lnSpc>
                          <a:spcPts val="171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dirty="0" smtClean="0">
                          <a:latin typeface="+mn-lt"/>
                          <a:ea typeface="Times New Roman"/>
                        </a:rPr>
                        <a:t>1</a:t>
                      </a:r>
                      <a:endParaRPr lang="ru-RU" sz="1400" dirty="0">
                        <a:latin typeface="+mn-lt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1615" algn="r">
                        <a:lnSpc>
                          <a:spcPts val="171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+mn-lt"/>
                          <a:ea typeface="Times New Roman"/>
                        </a:rPr>
                        <a:t>11-</a:t>
                      </a:r>
                      <a:r>
                        <a:rPr lang="uk-UA" sz="1400" dirty="0" smtClean="0">
                          <a:latin typeface="+mn-lt"/>
                          <a:ea typeface="Times New Roman"/>
                        </a:rPr>
                        <a:t>А</a:t>
                      </a:r>
                      <a:endParaRPr lang="ru-RU" sz="1400" dirty="0">
                        <a:latin typeface="+mn-lt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7650" algn="l">
                        <a:lnSpc>
                          <a:spcPts val="171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err="1" smtClean="0">
                          <a:latin typeface="+mn-lt"/>
                          <a:ea typeface="Times New Roman"/>
                        </a:rPr>
                        <a:t>Агієв</a:t>
                      </a:r>
                      <a:r>
                        <a:rPr lang="uk-UA" sz="1400" dirty="0" smtClean="0">
                          <a:latin typeface="+mn-lt"/>
                          <a:ea typeface="Times New Roman"/>
                        </a:rPr>
                        <a:t> Микола Андрійович</a:t>
                      </a:r>
                      <a:endParaRPr lang="ru-RU" sz="1400" dirty="0">
                        <a:latin typeface="+mn-lt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7650" algn="l">
                        <a:lnSpc>
                          <a:spcPts val="171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err="1" smtClean="0">
                          <a:latin typeface="+mn-lt"/>
                          <a:ea typeface="Times New Roman"/>
                        </a:rPr>
                        <a:t>Гріга</a:t>
                      </a:r>
                      <a:r>
                        <a:rPr lang="uk-UA" sz="1400" dirty="0" smtClean="0">
                          <a:latin typeface="+mn-lt"/>
                          <a:ea typeface="Times New Roman"/>
                        </a:rPr>
                        <a:t> Лівія Іллівна</a:t>
                      </a:r>
                      <a:endParaRPr lang="ru-RU" sz="1400" dirty="0">
                        <a:latin typeface="+mn-lt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123">
                <a:tc>
                  <a:txBody>
                    <a:bodyPr/>
                    <a:lstStyle/>
                    <a:p>
                      <a:pPr marL="10795" indent="0" algn="ctr">
                        <a:lnSpc>
                          <a:spcPts val="171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dirty="0" smtClean="0">
                          <a:latin typeface="+mn-lt"/>
                          <a:ea typeface="Times New Roman"/>
                        </a:rPr>
                        <a:t>2</a:t>
                      </a:r>
                      <a:endParaRPr lang="ru-RU" sz="1400" dirty="0">
                        <a:latin typeface="+mn-lt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1615" algn="r">
                        <a:lnSpc>
                          <a:spcPts val="171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n-lt"/>
                          <a:ea typeface="Times New Roman"/>
                        </a:rPr>
                        <a:t>11-А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7650" algn="l">
                        <a:lnSpc>
                          <a:spcPts val="171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+mn-lt"/>
                          <a:ea typeface="Times New Roman"/>
                        </a:rPr>
                        <a:t>Балабан Флавія </a:t>
                      </a:r>
                      <a:r>
                        <a:rPr lang="uk-UA" sz="1400" dirty="0" err="1" smtClean="0">
                          <a:latin typeface="+mn-lt"/>
                          <a:ea typeface="Times New Roman"/>
                        </a:rPr>
                        <a:t>Вінтонелівна</a:t>
                      </a:r>
                      <a:endParaRPr lang="ru-RU" sz="1400" dirty="0">
                        <a:latin typeface="+mn-lt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7650" algn="l">
                        <a:lnSpc>
                          <a:spcPts val="171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uk-UA" sz="1400" smtClean="0">
                          <a:latin typeface="+mn-lt"/>
                          <a:ea typeface="Times New Roman"/>
                        </a:rPr>
                        <a:t>Гріга Лівія Іллівна</a:t>
                      </a:r>
                      <a:endParaRPr lang="ru-RU" sz="1400" dirty="0">
                        <a:latin typeface="+mn-lt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49">
                <a:tc>
                  <a:txBody>
                    <a:bodyPr/>
                    <a:lstStyle/>
                    <a:p>
                      <a:pPr marL="10795" indent="0" algn="ctr">
                        <a:lnSpc>
                          <a:spcPts val="171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dirty="0" smtClean="0">
                          <a:latin typeface="+mn-lt"/>
                          <a:ea typeface="Times New Roman"/>
                        </a:rPr>
                        <a:t>3</a:t>
                      </a:r>
                      <a:endParaRPr lang="ru-RU" sz="1400" dirty="0">
                        <a:latin typeface="+mn-lt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21615" lvl="0" indent="0" algn="r" defTabSz="914400" rtl="0" eaLnBrk="1" fontAlgn="auto" latinLnBrk="0" hangingPunct="1">
                        <a:lnSpc>
                          <a:spcPts val="171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+mn-cs"/>
                        </a:rPr>
                        <a:t>11-</a:t>
                      </a:r>
                      <a:r>
                        <a:rPr kumimoji="0" lang="uk-UA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+mn-cs"/>
                        </a:rPr>
                        <a:t>А</a:t>
                      </a: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7650" algn="l">
                        <a:lnSpc>
                          <a:spcPts val="171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err="1" smtClean="0">
                          <a:latin typeface="+mn-lt"/>
                          <a:ea typeface="Times New Roman"/>
                        </a:rPr>
                        <a:t>Вайпан</a:t>
                      </a:r>
                      <a:r>
                        <a:rPr lang="uk-UA" sz="1400" dirty="0" smtClean="0">
                          <a:latin typeface="+mn-lt"/>
                          <a:ea typeface="Times New Roman"/>
                        </a:rPr>
                        <a:t> Анна - </a:t>
                      </a:r>
                      <a:r>
                        <a:rPr lang="uk-UA" sz="1400" dirty="0" err="1" smtClean="0">
                          <a:latin typeface="+mn-lt"/>
                          <a:ea typeface="Times New Roman"/>
                        </a:rPr>
                        <a:t>Крістіна</a:t>
                      </a:r>
                      <a:r>
                        <a:rPr lang="uk-UA" sz="1400" dirty="0" smtClean="0">
                          <a:latin typeface="+mn-lt"/>
                          <a:ea typeface="Times New Roman"/>
                        </a:rPr>
                        <a:t> Флорівна</a:t>
                      </a:r>
                      <a:endParaRPr lang="ru-RU" sz="1400" dirty="0">
                        <a:latin typeface="+mn-lt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7650" algn="l">
                        <a:lnSpc>
                          <a:spcPts val="171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uk-UA" sz="1400" smtClean="0">
                          <a:latin typeface="+mn-lt"/>
                          <a:ea typeface="Times New Roman"/>
                        </a:rPr>
                        <a:t>Гріга Лівія Іллівна</a:t>
                      </a:r>
                      <a:endParaRPr lang="ru-RU" sz="1400" dirty="0">
                        <a:latin typeface="+mn-lt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5507">
                <a:tc>
                  <a:txBody>
                    <a:bodyPr/>
                    <a:lstStyle/>
                    <a:p>
                      <a:pPr marL="10795" indent="0" algn="ctr">
                        <a:lnSpc>
                          <a:spcPts val="171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dirty="0" smtClean="0">
                          <a:latin typeface="+mn-lt"/>
                          <a:ea typeface="Times New Roman"/>
                        </a:rPr>
                        <a:t>4</a:t>
                      </a:r>
                      <a:endParaRPr lang="ru-RU" sz="1400" dirty="0">
                        <a:latin typeface="+mn-lt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21615" lvl="0" indent="0" algn="r" defTabSz="914400" rtl="0" eaLnBrk="1" fontAlgn="auto" latinLnBrk="0" hangingPunct="1">
                        <a:lnSpc>
                          <a:spcPts val="171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+mn-cs"/>
                        </a:rPr>
                        <a:t>11-</a:t>
                      </a:r>
                      <a:r>
                        <a:rPr kumimoji="0" lang="uk-UA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+mn-cs"/>
                        </a:rPr>
                        <a:t>А</a:t>
                      </a: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7650" algn="l">
                        <a:lnSpc>
                          <a:spcPts val="171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err="1" smtClean="0">
                          <a:latin typeface="+mn-lt"/>
                          <a:ea typeface="Times New Roman"/>
                        </a:rPr>
                        <a:t>Кожокар</a:t>
                      </a:r>
                      <a:r>
                        <a:rPr lang="uk-UA" sz="1400" dirty="0" smtClean="0">
                          <a:latin typeface="+mn-lt"/>
                          <a:ea typeface="Times New Roman"/>
                        </a:rPr>
                        <a:t> Адріана - Ізабелла</a:t>
                      </a:r>
                      <a:endParaRPr lang="ru-RU" sz="1400" dirty="0">
                        <a:latin typeface="+mn-lt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7650" algn="l">
                        <a:lnSpc>
                          <a:spcPts val="171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err="1" smtClean="0">
                          <a:latin typeface="+mn-lt"/>
                          <a:ea typeface="Times New Roman"/>
                        </a:rPr>
                        <a:t>Гріга</a:t>
                      </a:r>
                      <a:r>
                        <a:rPr lang="uk-UA" sz="1400" dirty="0" smtClean="0">
                          <a:latin typeface="+mn-lt"/>
                          <a:ea typeface="Times New Roman"/>
                        </a:rPr>
                        <a:t> Лівія Іллівна</a:t>
                      </a:r>
                      <a:endParaRPr lang="ru-RU" sz="1400" dirty="0">
                        <a:latin typeface="+mn-lt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173">
                <a:tc>
                  <a:txBody>
                    <a:bodyPr/>
                    <a:lstStyle/>
                    <a:p>
                      <a:pPr marL="10795" indent="0" algn="ctr">
                        <a:lnSpc>
                          <a:spcPts val="171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dirty="0" smtClean="0">
                          <a:latin typeface="+mn-lt"/>
                          <a:ea typeface="Times New Roman"/>
                        </a:rPr>
                        <a:t>5</a:t>
                      </a:r>
                      <a:endParaRPr lang="ru-RU" sz="1400" dirty="0">
                        <a:latin typeface="+mn-lt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36855" algn="r">
                        <a:lnSpc>
                          <a:spcPts val="171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+mn-lt"/>
                          <a:ea typeface="Times New Roman"/>
                        </a:rPr>
                        <a:t>11-Б</a:t>
                      </a:r>
                      <a:endParaRPr lang="ru-RU" sz="1400" dirty="0">
                        <a:latin typeface="+mn-lt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7650" algn="l">
                        <a:lnSpc>
                          <a:spcPts val="171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err="1" smtClean="0">
                          <a:latin typeface="+mn-lt"/>
                          <a:ea typeface="Times New Roman"/>
                        </a:rPr>
                        <a:t>Міхалчан</a:t>
                      </a:r>
                      <a:r>
                        <a:rPr lang="uk-UA" sz="1400" dirty="0" smtClean="0">
                          <a:latin typeface="+mn-lt"/>
                          <a:ea typeface="Times New Roman"/>
                        </a:rPr>
                        <a:t> Максиміліан Михайлович</a:t>
                      </a:r>
                      <a:endParaRPr lang="ru-RU" sz="1400" dirty="0">
                        <a:latin typeface="+mn-lt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7650" algn="l">
                        <a:lnSpc>
                          <a:spcPts val="171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err="1" smtClean="0">
                          <a:latin typeface="+mn-lt"/>
                          <a:ea typeface="Times New Roman"/>
                        </a:rPr>
                        <a:t>Міхалчан</a:t>
                      </a:r>
                      <a:r>
                        <a:rPr lang="uk-UA" sz="1400" dirty="0" smtClean="0">
                          <a:latin typeface="+mn-lt"/>
                          <a:ea typeface="Times New Roman"/>
                        </a:rPr>
                        <a:t> Аліна </a:t>
                      </a:r>
                      <a:r>
                        <a:rPr lang="uk-UA" sz="1400" dirty="0" err="1" smtClean="0">
                          <a:latin typeface="+mn-lt"/>
                          <a:ea typeface="Times New Roman"/>
                        </a:rPr>
                        <a:t>Маринівна</a:t>
                      </a:r>
                      <a:endParaRPr lang="ru-RU" sz="1400" dirty="0">
                        <a:latin typeface="+mn-lt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883">
                <a:tc>
                  <a:txBody>
                    <a:bodyPr/>
                    <a:lstStyle/>
                    <a:p>
                      <a:pPr marL="10795" indent="0" algn="ctr">
                        <a:lnSpc>
                          <a:spcPts val="171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dirty="0" smtClean="0">
                          <a:latin typeface="+mn-lt"/>
                          <a:ea typeface="Times New Roman"/>
                        </a:rPr>
                        <a:t>6</a:t>
                      </a:r>
                      <a:endParaRPr lang="ru-RU" sz="1400" dirty="0">
                        <a:latin typeface="+mn-lt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36855" lvl="0" indent="0" algn="r" defTabSz="914400" rtl="0" eaLnBrk="1" fontAlgn="auto" latinLnBrk="0" hangingPunct="1">
                        <a:lnSpc>
                          <a:spcPts val="171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+mn-cs"/>
                        </a:rPr>
                        <a:t>11-Б</a:t>
                      </a: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7650" algn="l">
                        <a:lnSpc>
                          <a:spcPts val="171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err="1" smtClean="0">
                          <a:latin typeface="+mn-lt"/>
                          <a:ea typeface="Times New Roman"/>
                        </a:rPr>
                        <a:t>Опаєць</a:t>
                      </a:r>
                      <a:r>
                        <a:rPr lang="uk-UA" sz="1400" dirty="0" smtClean="0"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uk-UA" sz="1400" dirty="0" err="1" smtClean="0">
                          <a:latin typeface="+mn-lt"/>
                          <a:ea typeface="Times New Roman"/>
                        </a:rPr>
                        <a:t>Данієль</a:t>
                      </a:r>
                      <a:r>
                        <a:rPr lang="uk-UA" sz="1400" dirty="0" smtClean="0">
                          <a:latin typeface="+mn-lt"/>
                          <a:ea typeface="Times New Roman"/>
                        </a:rPr>
                        <a:t> Миколайович</a:t>
                      </a:r>
                      <a:endParaRPr lang="ru-RU" sz="1400" dirty="0">
                        <a:latin typeface="+mn-lt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7650" algn="l">
                        <a:lnSpc>
                          <a:spcPts val="171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uk-UA" sz="1400" smtClean="0">
                          <a:latin typeface="+mn-lt"/>
                          <a:ea typeface="Times New Roman"/>
                        </a:rPr>
                        <a:t>Міхалчан Аліна Маринівна</a:t>
                      </a:r>
                      <a:endParaRPr lang="ru-RU" sz="1400" dirty="0">
                        <a:latin typeface="+mn-lt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marL="10795" indent="0" algn="ctr">
                        <a:lnSpc>
                          <a:spcPts val="171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dirty="0" smtClean="0">
                          <a:latin typeface="+mn-lt"/>
                          <a:ea typeface="Times New Roman"/>
                        </a:rPr>
                        <a:t>7</a:t>
                      </a:r>
                      <a:endParaRPr lang="ru-RU" sz="1400" dirty="0">
                        <a:latin typeface="+mn-lt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36855" lvl="0" indent="0" algn="r" defTabSz="914400" rtl="0" eaLnBrk="1" fontAlgn="auto" latinLnBrk="0" hangingPunct="1">
                        <a:lnSpc>
                          <a:spcPts val="171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+mn-cs"/>
                        </a:rPr>
                        <a:t>11-Б</a:t>
                      </a: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7650" algn="l">
                        <a:lnSpc>
                          <a:spcPts val="171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+mn-lt"/>
                          <a:ea typeface="Times New Roman"/>
                        </a:rPr>
                        <a:t>Левицька</a:t>
                      </a:r>
                      <a:r>
                        <a:rPr lang="uk-UA" sz="1400" baseline="0" dirty="0" smtClean="0">
                          <a:latin typeface="+mn-lt"/>
                          <a:ea typeface="Times New Roman"/>
                        </a:rPr>
                        <a:t> Тетяна  Василівна</a:t>
                      </a:r>
                      <a:endParaRPr lang="ru-RU" sz="1400" dirty="0">
                        <a:latin typeface="+mn-lt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7650" algn="l">
                        <a:lnSpc>
                          <a:spcPts val="171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err="1" smtClean="0">
                          <a:latin typeface="+mn-lt"/>
                          <a:ea typeface="Times New Roman"/>
                        </a:rPr>
                        <a:t>Міхалчан</a:t>
                      </a:r>
                      <a:r>
                        <a:rPr lang="uk-UA" sz="1400" dirty="0" smtClean="0">
                          <a:latin typeface="+mn-lt"/>
                          <a:ea typeface="Times New Roman"/>
                        </a:rPr>
                        <a:t> Аліна </a:t>
                      </a:r>
                      <a:r>
                        <a:rPr lang="uk-UA" sz="1400" dirty="0" err="1" smtClean="0">
                          <a:latin typeface="+mn-lt"/>
                          <a:ea typeface="Times New Roman"/>
                        </a:rPr>
                        <a:t>Маринівна</a:t>
                      </a:r>
                      <a:endParaRPr lang="ru-RU" sz="1400" dirty="0">
                        <a:latin typeface="+mn-lt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39">
                <a:tc>
                  <a:txBody>
                    <a:bodyPr/>
                    <a:lstStyle/>
                    <a:p>
                      <a:pPr marL="10795" indent="0" algn="ctr">
                        <a:lnSpc>
                          <a:spcPts val="17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400" dirty="0" smtClean="0">
                          <a:latin typeface="+mn-lt"/>
                          <a:ea typeface="Times New Roman"/>
                        </a:rPr>
                        <a:t>8</a:t>
                      </a:r>
                      <a:endParaRPr lang="ru-RU" sz="1400" dirty="0">
                        <a:latin typeface="+mn-lt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236855" lvl="0" indent="0" algn="r" defTabSz="914400" rtl="0" eaLnBrk="1" fontAlgn="auto" latinLnBrk="0" hangingPunct="1">
                        <a:lnSpc>
                          <a:spcPts val="171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+mn-cs"/>
                        </a:rPr>
                        <a:t>11-Б</a:t>
                      </a: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7650" algn="l">
                        <a:lnSpc>
                          <a:spcPts val="17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+mn-lt"/>
                          <a:ea typeface="Times New Roman"/>
                        </a:rPr>
                        <a:t>Юрко Марія Флорівна</a:t>
                      </a:r>
                      <a:endParaRPr lang="ru-RU" sz="1400" dirty="0">
                        <a:latin typeface="+mn-lt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7650" algn="l">
                        <a:lnSpc>
                          <a:spcPts val="171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err="1" smtClean="0">
                          <a:latin typeface="+mn-lt"/>
                          <a:ea typeface="Times New Roman"/>
                        </a:rPr>
                        <a:t>Міхалчан</a:t>
                      </a:r>
                      <a:r>
                        <a:rPr lang="uk-UA" sz="1400" dirty="0" smtClean="0">
                          <a:latin typeface="+mn-lt"/>
                          <a:ea typeface="Times New Roman"/>
                        </a:rPr>
                        <a:t> Аліна </a:t>
                      </a:r>
                      <a:r>
                        <a:rPr lang="uk-UA" sz="1400" dirty="0" err="1" smtClean="0">
                          <a:latin typeface="+mn-lt"/>
                          <a:ea typeface="Times New Roman"/>
                        </a:rPr>
                        <a:t>Маринівна</a:t>
                      </a:r>
                      <a:endParaRPr lang="ru-RU" sz="1400" dirty="0">
                        <a:latin typeface="+mn-lt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1180080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27784" y="416967"/>
            <a:ext cx="6120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FFFF00"/>
                </a:solidFill>
              </a:rPr>
              <a:t>Результати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освітньої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діяльності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здобувачів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освіти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smtClean="0">
                <a:solidFill>
                  <a:srgbClr val="FFFF00"/>
                </a:solidFill>
              </a:rPr>
              <a:t>11 </a:t>
            </a:r>
            <a:r>
              <a:rPr lang="ru-RU" b="1" dirty="0" err="1">
                <a:solidFill>
                  <a:srgbClr val="FFFF00"/>
                </a:solidFill>
              </a:rPr>
              <a:t>кл</a:t>
            </a:r>
            <a:r>
              <a:rPr lang="ru-RU" b="1" dirty="0">
                <a:solidFill>
                  <a:srgbClr val="FFFF00"/>
                </a:solidFill>
              </a:rPr>
              <a:t>.</a:t>
            </a:r>
          </a:p>
          <a:p>
            <a:r>
              <a:rPr lang="ru-RU" b="1" dirty="0">
                <a:solidFill>
                  <a:srgbClr val="FFFF00"/>
                </a:solidFill>
              </a:rPr>
              <a:t>за 2021-2022 </a:t>
            </a:r>
            <a:r>
              <a:rPr lang="ru-RU" b="1" dirty="0" err="1">
                <a:solidFill>
                  <a:srgbClr val="FFFF00"/>
                </a:solidFill>
              </a:rPr>
              <a:t>н.р</a:t>
            </a:r>
            <a:r>
              <a:rPr lang="ru-RU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997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ocshapegroup69"/>
          <p:cNvGrpSpPr>
            <a:grpSpLocks/>
          </p:cNvGrpSpPr>
          <p:nvPr/>
        </p:nvGrpSpPr>
        <p:grpSpPr bwMode="auto">
          <a:xfrm>
            <a:off x="2541" y="12697"/>
            <a:ext cx="8712863" cy="1416039"/>
            <a:chOff x="4" y="0"/>
            <a:chExt cx="12901" cy="2363"/>
          </a:xfrm>
        </p:grpSpPr>
        <p:pic>
          <p:nvPicPr>
            <p:cNvPr id="3" name="docshape7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" y="3"/>
              <a:ext cx="12901" cy="1919"/>
            </a:xfrm>
            <a:prstGeom prst="rect">
              <a:avLst/>
            </a:prstGeom>
            <a:noFill/>
          </p:spPr>
        </p:pic>
        <p:pic>
          <p:nvPicPr>
            <p:cNvPr id="4" name="docshape71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450" y="238"/>
              <a:ext cx="2700" cy="1887"/>
            </a:xfrm>
            <a:prstGeom prst="rect">
              <a:avLst/>
            </a:prstGeom>
            <a:noFill/>
          </p:spPr>
        </p:pic>
        <p:sp>
          <p:nvSpPr>
            <p:cNvPr id="5" name="docshape72"/>
            <p:cNvSpPr>
              <a:spLocks/>
            </p:cNvSpPr>
            <p:nvPr/>
          </p:nvSpPr>
          <p:spPr bwMode="auto">
            <a:xfrm>
              <a:off x="450" y="0"/>
              <a:ext cx="2700" cy="2363"/>
            </a:xfrm>
            <a:custGeom>
              <a:avLst/>
              <a:gdLst>
                <a:gd name="T0" fmla="*/ 0 w 2700"/>
                <a:gd name="T1" fmla="*/ 1181 h 2363"/>
                <a:gd name="T2" fmla="*/ 1350 w 2700"/>
                <a:gd name="T3" fmla="*/ 0 h 2363"/>
                <a:gd name="T4" fmla="*/ 2700 w 2700"/>
                <a:gd name="T5" fmla="*/ 1181 h 2363"/>
                <a:gd name="T6" fmla="*/ 1350 w 2700"/>
                <a:gd name="T7" fmla="*/ 2363 h 2363"/>
                <a:gd name="T8" fmla="*/ 0 w 2700"/>
                <a:gd name="T9" fmla="*/ 1181 h 2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0" h="2363">
                  <a:moveTo>
                    <a:pt x="0" y="1181"/>
                  </a:moveTo>
                  <a:lnTo>
                    <a:pt x="1350" y="0"/>
                  </a:lnTo>
                  <a:lnTo>
                    <a:pt x="2700" y="1181"/>
                  </a:lnTo>
                  <a:lnTo>
                    <a:pt x="1350" y="2363"/>
                  </a:lnTo>
                  <a:lnTo>
                    <a:pt x="0" y="1181"/>
                  </a:lnTo>
                  <a:close/>
                </a:path>
              </a:pathLst>
            </a:custGeom>
            <a:noFill/>
            <a:ln w="25400">
              <a:solidFill>
                <a:srgbClr val="385D8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954241"/>
              </p:ext>
            </p:extLst>
          </p:nvPr>
        </p:nvGraphicFramePr>
        <p:xfrm>
          <a:off x="357158" y="2643177"/>
          <a:ext cx="8358246" cy="3112936"/>
        </p:xfrm>
        <a:graphic>
          <a:graphicData uri="http://schemas.openxmlformats.org/drawingml/2006/table">
            <a:tbl>
              <a:tblPr/>
              <a:tblGrid>
                <a:gridCol w="654885"/>
                <a:gridCol w="1953199"/>
                <a:gridCol w="1238153"/>
                <a:gridCol w="1092050"/>
                <a:gridCol w="654885"/>
                <a:gridCol w="728796"/>
                <a:gridCol w="1018139"/>
                <a:gridCol w="1018139"/>
              </a:tblGrid>
              <a:tr h="191938">
                <a:tc rowSpan="2">
                  <a:txBody>
                    <a:bodyPr/>
                    <a:lstStyle/>
                    <a:p>
                      <a:pPr marL="143510" marR="127635" indent="33020" algn="l">
                        <a:lnSpc>
                          <a:spcPct val="103000"/>
                        </a:lnSpc>
                        <a:spcBef>
                          <a:spcPts val="850"/>
                        </a:spcBef>
                        <a:spcAft>
                          <a:spcPts val="0"/>
                        </a:spcAft>
                      </a:pPr>
                      <a:r>
                        <a:rPr lang="uk-UA" sz="1400" spc="-5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№ </a:t>
                      </a:r>
                      <a:r>
                        <a:rPr lang="uk-UA" sz="1400" spc="-3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п/</a:t>
                      </a:r>
                      <a:r>
                        <a:rPr lang="uk-UA" sz="1400" spc="-3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744220" marR="734695" algn="ctr">
                        <a:spcAft>
                          <a:spcPts val="0"/>
                        </a:spcAft>
                      </a:pPr>
                      <a:r>
                        <a:rPr lang="uk-UA" sz="1400" spc="-1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Предмет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32105" algn="l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400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Кількість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177165" indent="162560" algn="l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uk-UA" sz="1400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вчителів- </a:t>
                      </a:r>
                      <a:r>
                        <a:rPr lang="uk-UA" sz="1400" spc="-2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предметників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52095" algn="l"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400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Кількість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292735" indent="-53340" algn="l">
                        <a:lnSpc>
                          <a:spcPts val="1650"/>
                        </a:lnSpc>
                        <a:spcAft>
                          <a:spcPts val="0"/>
                        </a:spcAft>
                      </a:pPr>
                      <a:r>
                        <a:rPr lang="uk-UA" sz="1400" spc="-2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учасників </a:t>
                      </a:r>
                      <a:r>
                        <a:rPr lang="uk-UA" sz="1400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команди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828040" algn="l">
                        <a:lnSpc>
                          <a:spcPts val="1365"/>
                        </a:lnSpc>
                        <a:spcBef>
                          <a:spcPts val="120"/>
                        </a:spcBef>
                        <a:spcAft>
                          <a:spcPts val="0"/>
                        </a:spcAft>
                      </a:pPr>
                      <a:r>
                        <a:rPr lang="uk-UA" sz="800">
                          <a:latin typeface="Times New Roman"/>
                          <a:ea typeface="Times New Roman"/>
                        </a:rPr>
                        <a:t>Кількість</a:t>
                      </a:r>
                      <a:r>
                        <a:rPr lang="uk-UA" sz="800" spc="-35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800">
                          <a:latin typeface="Times New Roman"/>
                          <a:ea typeface="Times New Roman"/>
                        </a:rPr>
                        <a:t>призових</a:t>
                      </a:r>
                      <a:r>
                        <a:rPr lang="uk-UA" sz="800" spc="-4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800" spc="-10">
                          <a:latin typeface="Times New Roman"/>
                          <a:ea typeface="Times New Roman"/>
                        </a:rPr>
                        <a:t>місць.</a:t>
                      </a:r>
                      <a:endParaRPr lang="ru-RU" sz="7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10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225" algn="ctr">
                        <a:spcBef>
                          <a:spcPts val="850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279400" algn="l">
                        <a:spcBef>
                          <a:spcPts val="850"/>
                        </a:spcBef>
                        <a:spcAft>
                          <a:spcPts val="0"/>
                        </a:spcAft>
                      </a:pPr>
                      <a:r>
                        <a:rPr lang="uk-UA" sz="1400" spc="-25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ІІ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309245" marR="291465" algn="ctr">
                        <a:spcBef>
                          <a:spcPts val="850"/>
                        </a:spcBef>
                        <a:spcAft>
                          <a:spcPts val="0"/>
                        </a:spcAft>
                      </a:pPr>
                      <a:r>
                        <a:rPr lang="uk-UA" sz="1400" spc="-25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ІІІ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294640" marR="273050" algn="l">
                        <a:spcBef>
                          <a:spcPts val="850"/>
                        </a:spcBef>
                        <a:spcAft>
                          <a:spcPts val="0"/>
                        </a:spcAft>
                      </a:pPr>
                      <a:r>
                        <a:rPr lang="uk-UA" sz="1400" spc="-1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Всього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</a:tr>
              <a:tr h="205648">
                <a:tc>
                  <a:txBody>
                    <a:bodyPr/>
                    <a:lstStyle/>
                    <a:p>
                      <a:pPr marL="217170" algn="l">
                        <a:lnSpc>
                          <a:spcPts val="146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64770" algn="l">
                        <a:lnSpc>
                          <a:spcPts val="146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400" spc="-2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Українська</a:t>
                      </a:r>
                      <a:r>
                        <a:rPr lang="uk-UA" sz="1400" spc="1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spc="-2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мова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642620" algn="l">
                        <a:lnSpc>
                          <a:spcPts val="146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ts val="146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ts val="146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307340" algn="l">
                        <a:lnSpc>
                          <a:spcPts val="146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ts val="146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ts val="146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</a:tr>
              <a:tr h="205648">
                <a:tc>
                  <a:txBody>
                    <a:bodyPr/>
                    <a:lstStyle/>
                    <a:p>
                      <a:pPr marL="217170" algn="l">
                        <a:lnSpc>
                          <a:spcPts val="146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64770" algn="l">
                        <a:lnSpc>
                          <a:spcPts val="146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Математика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642620" algn="l">
                        <a:lnSpc>
                          <a:spcPts val="146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ts val="146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ts val="146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292100" algn="l">
                        <a:lnSpc>
                          <a:spcPts val="146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ts val="146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ts val="146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</a:tr>
              <a:tr h="205648">
                <a:tc>
                  <a:txBody>
                    <a:bodyPr/>
                    <a:lstStyle/>
                    <a:p>
                      <a:pPr marL="217170" algn="l">
                        <a:lnSpc>
                          <a:spcPts val="146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64770" algn="l">
                        <a:lnSpc>
                          <a:spcPts val="146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Хімія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642620" algn="l">
                        <a:lnSpc>
                          <a:spcPts val="146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ts val="146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ts val="146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292100" algn="l">
                        <a:lnSpc>
                          <a:spcPts val="146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ts val="146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ts val="146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</a:tr>
              <a:tr h="205648">
                <a:tc>
                  <a:txBody>
                    <a:bodyPr/>
                    <a:lstStyle/>
                    <a:p>
                      <a:pPr marL="217170" algn="l">
                        <a:lnSpc>
                          <a:spcPts val="146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64770" algn="l">
                        <a:lnSpc>
                          <a:spcPts val="146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Біологія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642620" algn="l">
                        <a:lnSpc>
                          <a:spcPts val="146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ts val="146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ts val="146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292100" algn="l">
                        <a:lnSpc>
                          <a:spcPts val="146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ts val="146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ts val="146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</a:tr>
              <a:tr h="205648">
                <a:tc>
                  <a:txBody>
                    <a:bodyPr/>
                    <a:lstStyle/>
                    <a:p>
                      <a:pPr marL="217170" algn="l">
                        <a:lnSpc>
                          <a:spcPts val="146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64770" algn="l">
                        <a:lnSpc>
                          <a:spcPts val="146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Фізика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642620" algn="l">
                        <a:lnSpc>
                          <a:spcPts val="146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ts val="146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ts val="146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307340" algn="l">
                        <a:lnSpc>
                          <a:spcPts val="146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ts val="146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ts val="146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</a:tr>
              <a:tr h="205648">
                <a:tc>
                  <a:txBody>
                    <a:bodyPr/>
                    <a:lstStyle/>
                    <a:p>
                      <a:pPr marL="217170" algn="l">
                        <a:lnSpc>
                          <a:spcPts val="146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64770" algn="l">
                        <a:lnSpc>
                          <a:spcPts val="146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Історія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642620" algn="l">
                        <a:lnSpc>
                          <a:spcPts val="146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ts val="146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ts val="146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292100" algn="l">
                        <a:lnSpc>
                          <a:spcPts val="146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ts val="146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ts val="146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</a:tr>
              <a:tr h="205648">
                <a:tc>
                  <a:txBody>
                    <a:bodyPr/>
                    <a:lstStyle/>
                    <a:p>
                      <a:pPr marL="217170" algn="l">
                        <a:lnSpc>
                          <a:spcPts val="146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64770" algn="l">
                        <a:lnSpc>
                          <a:spcPts val="146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Правознавство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642620" algn="l">
                        <a:lnSpc>
                          <a:spcPts val="146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ts val="146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ts val="146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292100" algn="l">
                        <a:lnSpc>
                          <a:spcPts val="146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ts val="146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ts val="146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</a:tr>
              <a:tr h="205648">
                <a:tc>
                  <a:txBody>
                    <a:bodyPr/>
                    <a:lstStyle/>
                    <a:p>
                      <a:pPr marL="217170" algn="l">
                        <a:lnSpc>
                          <a:spcPts val="146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64770" algn="l">
                        <a:lnSpc>
                          <a:spcPts val="146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spc="-25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Трудове </a:t>
                      </a:r>
                      <a:r>
                        <a:rPr lang="uk-UA" sz="1400" spc="-1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навчання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642620" algn="l">
                        <a:lnSpc>
                          <a:spcPts val="146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ts val="146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ts val="146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292100" algn="l">
                        <a:lnSpc>
                          <a:spcPts val="146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ts val="146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ts val="146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</a:tr>
              <a:tr h="205648">
                <a:tc>
                  <a:txBody>
                    <a:bodyPr/>
                    <a:lstStyle/>
                    <a:p>
                      <a:pPr marL="173990" algn="l">
                        <a:lnSpc>
                          <a:spcPts val="146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uk-UA" sz="1400" spc="-25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64770" algn="l">
                        <a:lnSpc>
                          <a:spcPts val="146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uk-UA" sz="1400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Англійська</a:t>
                      </a:r>
                      <a:r>
                        <a:rPr lang="uk-UA" sz="1400" spc="-3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spc="-2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мова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642620" algn="l">
                        <a:lnSpc>
                          <a:spcPts val="146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ts val="146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ts val="146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307340" algn="l">
                        <a:lnSpc>
                          <a:spcPts val="146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ts val="146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ts val="146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</a:tr>
              <a:tr h="205648">
                <a:tc>
                  <a:txBody>
                    <a:bodyPr/>
                    <a:lstStyle/>
                    <a:p>
                      <a:pPr marL="173990" algn="l">
                        <a:lnSpc>
                          <a:spcPts val="1465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uk-UA" sz="1400" spc="-25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64770" algn="l">
                        <a:lnSpc>
                          <a:spcPts val="1465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uk-UA" sz="1400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Географія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642620" algn="l">
                        <a:lnSpc>
                          <a:spcPts val="1465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ts val="1465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ts val="1465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307340" algn="l">
                        <a:lnSpc>
                          <a:spcPts val="1465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ts val="1465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ts val="1465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</a:tr>
              <a:tr h="205648">
                <a:tc>
                  <a:txBody>
                    <a:bodyPr/>
                    <a:lstStyle/>
                    <a:p>
                      <a:pPr marL="173990" algn="l">
                        <a:lnSpc>
                          <a:spcPts val="1465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uk-UA" sz="1400" spc="-25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64770" algn="l">
                        <a:lnSpc>
                          <a:spcPts val="1465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uk-UA" sz="1400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Астрономія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642620" algn="l">
                        <a:lnSpc>
                          <a:spcPts val="1465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ts val="1465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ts val="1465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307340" algn="l">
                        <a:lnSpc>
                          <a:spcPts val="1465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ts val="1465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ts val="1465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0F5"/>
                    </a:solidFill>
                  </a:tcPr>
                </a:tc>
              </a:tr>
              <a:tr h="205648">
                <a:tc>
                  <a:txBody>
                    <a:bodyPr/>
                    <a:lstStyle/>
                    <a:p>
                      <a:pPr marL="173990" algn="l">
                        <a:lnSpc>
                          <a:spcPts val="1465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uk-UA" sz="1400" spc="-25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64770" algn="l">
                        <a:lnSpc>
                          <a:spcPts val="1465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uk-UA" sz="1400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Інформатика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642620" algn="l">
                        <a:lnSpc>
                          <a:spcPts val="1465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ts val="1465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ts val="1465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307340" algn="l">
                        <a:lnSpc>
                          <a:spcPts val="1465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ts val="1465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ts val="1465"/>
                        </a:lnSpc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2EA"/>
                    </a:solidFill>
                  </a:tcPr>
                </a:tc>
              </a:tr>
            </a:tbl>
          </a:graphicData>
        </a:graphic>
      </p:graphicFrame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613224" y="1579263"/>
            <a:ext cx="79175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Кількість призових місць по предметам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 ІІ етапі Всеукраїнських учнівських олімпіад у 2021-2022 навчальному році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0" y="42860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393006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Олімпіадний</a:t>
            </a: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 рух</a:t>
            </a:r>
            <a:endParaRPr kumimoji="0" lang="uk-UA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ocshapegroup69"/>
          <p:cNvGrpSpPr>
            <a:grpSpLocks/>
          </p:cNvGrpSpPr>
          <p:nvPr/>
        </p:nvGrpSpPr>
        <p:grpSpPr bwMode="auto">
          <a:xfrm>
            <a:off x="2541" y="12697"/>
            <a:ext cx="8784301" cy="1500193"/>
            <a:chOff x="4" y="0"/>
            <a:chExt cx="12901" cy="2363"/>
          </a:xfrm>
        </p:grpSpPr>
        <p:pic>
          <p:nvPicPr>
            <p:cNvPr id="3" name="docshape7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" y="3"/>
              <a:ext cx="12901" cy="1919"/>
            </a:xfrm>
            <a:prstGeom prst="rect">
              <a:avLst/>
            </a:prstGeom>
            <a:noFill/>
          </p:spPr>
        </p:pic>
        <p:pic>
          <p:nvPicPr>
            <p:cNvPr id="4" name="docshape71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450" y="238"/>
              <a:ext cx="2700" cy="1887"/>
            </a:xfrm>
            <a:prstGeom prst="rect">
              <a:avLst/>
            </a:prstGeom>
            <a:noFill/>
          </p:spPr>
        </p:pic>
        <p:sp>
          <p:nvSpPr>
            <p:cNvPr id="5" name="docshape72"/>
            <p:cNvSpPr>
              <a:spLocks/>
            </p:cNvSpPr>
            <p:nvPr/>
          </p:nvSpPr>
          <p:spPr bwMode="auto">
            <a:xfrm>
              <a:off x="450" y="0"/>
              <a:ext cx="2700" cy="2363"/>
            </a:xfrm>
            <a:custGeom>
              <a:avLst/>
              <a:gdLst>
                <a:gd name="T0" fmla="*/ 0 w 2700"/>
                <a:gd name="T1" fmla="*/ 1181 h 2363"/>
                <a:gd name="T2" fmla="*/ 1350 w 2700"/>
                <a:gd name="T3" fmla="*/ 0 h 2363"/>
                <a:gd name="T4" fmla="*/ 2700 w 2700"/>
                <a:gd name="T5" fmla="*/ 1181 h 2363"/>
                <a:gd name="T6" fmla="*/ 1350 w 2700"/>
                <a:gd name="T7" fmla="*/ 2363 h 2363"/>
                <a:gd name="T8" fmla="*/ 0 w 2700"/>
                <a:gd name="T9" fmla="*/ 1181 h 2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0" h="2363">
                  <a:moveTo>
                    <a:pt x="0" y="1181"/>
                  </a:moveTo>
                  <a:lnTo>
                    <a:pt x="1350" y="0"/>
                  </a:lnTo>
                  <a:lnTo>
                    <a:pt x="2700" y="1181"/>
                  </a:lnTo>
                  <a:lnTo>
                    <a:pt x="1350" y="2363"/>
                  </a:lnTo>
                  <a:lnTo>
                    <a:pt x="0" y="1181"/>
                  </a:lnTo>
                  <a:close/>
                </a:path>
              </a:pathLst>
            </a:custGeom>
            <a:noFill/>
            <a:ln w="25400">
              <a:solidFill>
                <a:srgbClr val="385D8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42860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393006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Олімпіадний</a:t>
            </a: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 рух</a:t>
            </a:r>
            <a:endParaRPr kumimoji="0" lang="uk-UA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677" name="Rectangle 5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417001" tIns="50784" rIns="261855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6687" name="Rectangle 63"/>
          <p:cNvSpPr>
            <a:spLocks noChangeArrowheads="1"/>
          </p:cNvSpPr>
          <p:nvPr/>
        </p:nvSpPr>
        <p:spPr bwMode="auto">
          <a:xfrm>
            <a:off x="285720" y="1047262"/>
            <a:ext cx="867876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400" b="1" i="0" u="none" strike="noStrike" cap="none" normalizeH="0" baseline="0" dirty="0" smtClean="0">
              <a:ln>
                <a:noFill/>
              </a:ln>
              <a:solidFill>
                <a:srgbClr val="8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Динаміка змін кількості призових місць, зайнятих учнями школи протягом 2018-2022 </a:t>
            </a:r>
            <a:r>
              <a:rPr kumimoji="0" lang="uk-UA" sz="2400" b="1" i="0" u="none" strike="noStrike" cap="none" normalizeH="0" baseline="0" dirty="0" err="1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р.р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8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uk-UA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9758103"/>
              </p:ext>
            </p:extLst>
          </p:nvPr>
        </p:nvGraphicFramePr>
        <p:xfrm>
          <a:off x="2108691" y="248889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ocshapegroup69"/>
          <p:cNvGrpSpPr>
            <a:grpSpLocks/>
          </p:cNvGrpSpPr>
          <p:nvPr/>
        </p:nvGrpSpPr>
        <p:grpSpPr bwMode="auto">
          <a:xfrm>
            <a:off x="2541" y="12697"/>
            <a:ext cx="8641425" cy="1500193"/>
            <a:chOff x="4" y="0"/>
            <a:chExt cx="12901" cy="2363"/>
          </a:xfrm>
        </p:grpSpPr>
        <p:pic>
          <p:nvPicPr>
            <p:cNvPr id="3" name="docshape7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" y="3"/>
              <a:ext cx="12901" cy="1919"/>
            </a:xfrm>
            <a:prstGeom prst="rect">
              <a:avLst/>
            </a:prstGeom>
            <a:noFill/>
          </p:spPr>
        </p:pic>
        <p:pic>
          <p:nvPicPr>
            <p:cNvPr id="4" name="docshape71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450" y="238"/>
              <a:ext cx="2700" cy="1887"/>
            </a:xfrm>
            <a:prstGeom prst="rect">
              <a:avLst/>
            </a:prstGeom>
            <a:noFill/>
          </p:spPr>
        </p:pic>
        <p:sp>
          <p:nvSpPr>
            <p:cNvPr id="5" name="docshape72"/>
            <p:cNvSpPr>
              <a:spLocks/>
            </p:cNvSpPr>
            <p:nvPr/>
          </p:nvSpPr>
          <p:spPr bwMode="auto">
            <a:xfrm>
              <a:off x="450" y="0"/>
              <a:ext cx="2700" cy="2363"/>
            </a:xfrm>
            <a:custGeom>
              <a:avLst/>
              <a:gdLst>
                <a:gd name="T0" fmla="*/ 0 w 2700"/>
                <a:gd name="T1" fmla="*/ 1181 h 2363"/>
                <a:gd name="T2" fmla="*/ 1350 w 2700"/>
                <a:gd name="T3" fmla="*/ 0 h 2363"/>
                <a:gd name="T4" fmla="*/ 2700 w 2700"/>
                <a:gd name="T5" fmla="*/ 1181 h 2363"/>
                <a:gd name="T6" fmla="*/ 1350 w 2700"/>
                <a:gd name="T7" fmla="*/ 2363 h 2363"/>
                <a:gd name="T8" fmla="*/ 0 w 2700"/>
                <a:gd name="T9" fmla="*/ 1181 h 2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0" h="2363">
                  <a:moveTo>
                    <a:pt x="0" y="1181"/>
                  </a:moveTo>
                  <a:lnTo>
                    <a:pt x="1350" y="0"/>
                  </a:lnTo>
                  <a:lnTo>
                    <a:pt x="2700" y="1181"/>
                  </a:lnTo>
                  <a:lnTo>
                    <a:pt x="1350" y="2363"/>
                  </a:lnTo>
                  <a:lnTo>
                    <a:pt x="0" y="1181"/>
                  </a:lnTo>
                  <a:close/>
                </a:path>
              </a:pathLst>
            </a:custGeom>
            <a:noFill/>
            <a:ln w="25400">
              <a:solidFill>
                <a:srgbClr val="385D8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3643306" y="428604"/>
            <a:ext cx="27848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Олімпіадний</a:t>
            </a:r>
            <a:r>
              <a:rPr lang="uk-UA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рух</a:t>
            </a:r>
            <a:endParaRPr lang="ru-RU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135729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Результати участі закладу у Всеукраїнських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учнівських олімпіадах та захисті МАН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515348"/>
              </p:ext>
            </p:extLst>
          </p:nvPr>
        </p:nvGraphicFramePr>
        <p:xfrm>
          <a:off x="357158" y="2000240"/>
          <a:ext cx="8572561" cy="2992214"/>
        </p:xfrm>
        <a:graphic>
          <a:graphicData uri="http://schemas.openxmlformats.org/drawingml/2006/table">
            <a:tbl>
              <a:tblPr/>
              <a:tblGrid>
                <a:gridCol w="1460898"/>
                <a:gridCol w="480863"/>
                <a:gridCol w="517478"/>
                <a:gridCol w="517478"/>
                <a:gridCol w="497951"/>
                <a:gridCol w="537616"/>
                <a:gridCol w="537616"/>
                <a:gridCol w="527242"/>
                <a:gridCol w="457676"/>
                <a:gridCol w="447912"/>
                <a:gridCol w="468050"/>
                <a:gridCol w="468050"/>
                <a:gridCol w="461336"/>
                <a:gridCol w="1192395"/>
              </a:tblGrid>
              <a:tr h="347537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96520" algn="l"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Навчальний</a:t>
                      </a:r>
                      <a:r>
                        <a:rPr lang="uk-UA" sz="1400" spc="-8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spc="-25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рік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665480" marR="647065" algn="ctr">
                        <a:spcBef>
                          <a:spcPts val="285"/>
                        </a:spcBef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ІІ</a:t>
                      </a:r>
                      <a:r>
                        <a:rPr lang="uk-UA" sz="1400" b="1" spc="-3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b="1" spc="-2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етап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710565" marR="693420" algn="ctr">
                        <a:spcBef>
                          <a:spcPts val="285"/>
                        </a:spcBef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ІІІ</a:t>
                      </a:r>
                      <a:r>
                        <a:rPr lang="uk-UA" sz="1400" b="1" spc="-3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b="1" spc="-2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етап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387985" marR="368935" algn="ctr">
                        <a:spcBef>
                          <a:spcPts val="285"/>
                        </a:spcBef>
                        <a:spcAft>
                          <a:spcPts val="0"/>
                        </a:spcAft>
                      </a:pPr>
                      <a:r>
                        <a:rPr lang="uk-UA" sz="1400" b="1" spc="-25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МАН</a:t>
                      </a:r>
                      <a:endParaRPr lang="ru-RU" sz="9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217805" marR="198755" indent="3175" algn="ctr">
                        <a:lnSpc>
                          <a:spcPct val="97000"/>
                        </a:lnSpc>
                        <a:spcBef>
                          <a:spcPts val="630"/>
                        </a:spcBef>
                        <a:spcAft>
                          <a:spcPts val="0"/>
                        </a:spcAft>
                      </a:pPr>
                      <a:r>
                        <a:rPr lang="uk-UA" sz="1400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Загальна кількість призових місць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</a:tr>
              <a:tr h="9219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17780"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171450" algn="l">
                        <a:spcAft>
                          <a:spcPts val="0"/>
                        </a:spcAft>
                      </a:pPr>
                      <a:r>
                        <a:rPr lang="uk-UA" sz="1400" spc="-25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ІІ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145415" marR="129540" algn="ctr">
                        <a:spcAft>
                          <a:spcPts val="0"/>
                        </a:spcAft>
                      </a:pPr>
                      <a:r>
                        <a:rPr lang="uk-UA" sz="1400" spc="-25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ІІІ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00965" algn="l">
                        <a:spcBef>
                          <a:spcPts val="870"/>
                        </a:spcBef>
                        <a:spcAft>
                          <a:spcPts val="0"/>
                        </a:spcAft>
                      </a:pPr>
                      <a:r>
                        <a:rPr lang="uk-UA" sz="1400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всього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vert="vert27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236220" algn="l"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231140" algn="l">
                        <a:spcAft>
                          <a:spcPts val="0"/>
                        </a:spcAft>
                      </a:pPr>
                      <a:r>
                        <a:rPr lang="uk-UA" sz="1400" spc="-25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ІІ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201295" algn="l">
                        <a:spcAft>
                          <a:spcPts val="0"/>
                        </a:spcAft>
                      </a:pPr>
                      <a:r>
                        <a:rPr lang="uk-UA" sz="1400" spc="-25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ІІІ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00965" algn="l">
                        <a:spcBef>
                          <a:spcPts val="920"/>
                        </a:spcBef>
                        <a:spcAft>
                          <a:spcPts val="0"/>
                        </a:spcAft>
                      </a:pPr>
                      <a:r>
                        <a:rPr lang="uk-UA" sz="1400" spc="-1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всього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vert="vert27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18415"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107950" marR="88900" algn="ctr">
                        <a:spcAft>
                          <a:spcPts val="0"/>
                        </a:spcAft>
                      </a:pPr>
                      <a:r>
                        <a:rPr lang="uk-UA" sz="1400" spc="-25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ІІ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5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164465" marR="140335" algn="ctr">
                        <a:spcAft>
                          <a:spcPts val="0"/>
                        </a:spcAft>
                      </a:pPr>
                      <a:r>
                        <a:rPr lang="uk-UA" sz="1400" spc="-25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ІІІ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00965" algn="l">
                        <a:lnSpc>
                          <a:spcPts val="1925"/>
                        </a:lnSpc>
                        <a:spcAft>
                          <a:spcPts val="0"/>
                        </a:spcAft>
                      </a:pPr>
                      <a:r>
                        <a:rPr lang="uk-UA" sz="1400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всього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vert="vert27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7537">
                <a:tc>
                  <a:txBody>
                    <a:bodyPr/>
                    <a:lstStyle/>
                    <a:p>
                      <a:pPr marL="255905" marR="238760" algn="ctr"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2018-</a:t>
                      </a:r>
                      <a:r>
                        <a:rPr lang="uk-UA" sz="1400" spc="-2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2019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63830" algn="l"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07950" marR="93980" algn="ctr"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25425" algn="l"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23520" algn="l"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41935" algn="l"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83515" algn="l"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2860" algn="ctr"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383540" marR="362585" algn="ctr"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</a:tr>
              <a:tr h="347537">
                <a:tc>
                  <a:txBody>
                    <a:bodyPr/>
                    <a:lstStyle/>
                    <a:p>
                      <a:pPr marL="255905" marR="238760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2019-</a:t>
                      </a:r>
                      <a:r>
                        <a:rPr lang="uk-UA" sz="1400" spc="-2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2020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63830" algn="l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07950" marR="93980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03200" algn="l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46380" algn="l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19075" algn="l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83515" algn="l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2860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83540" marR="362585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</a:tr>
              <a:tr h="513803">
                <a:tc>
                  <a:txBody>
                    <a:bodyPr/>
                    <a:lstStyle/>
                    <a:p>
                      <a:pPr marL="255905" marR="238760" algn="ctr">
                        <a:spcBef>
                          <a:spcPts val="96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2020-2021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spcBef>
                          <a:spcPts val="96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63830" algn="l">
                        <a:spcBef>
                          <a:spcPts val="96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spcBef>
                          <a:spcPts val="96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07950" marR="93980" algn="ctr">
                        <a:spcBef>
                          <a:spcPts val="96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25425" algn="l">
                        <a:spcBef>
                          <a:spcPts val="96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46380" algn="l">
                        <a:spcBef>
                          <a:spcPts val="96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41935" algn="l">
                        <a:spcBef>
                          <a:spcPts val="96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06375" algn="l">
                        <a:spcBef>
                          <a:spcPts val="96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spcBef>
                          <a:spcPts val="96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spcBef>
                          <a:spcPts val="96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2860" algn="ctr">
                        <a:spcBef>
                          <a:spcPts val="96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spcBef>
                          <a:spcPts val="96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383540" marR="362585" algn="ctr">
                        <a:spcBef>
                          <a:spcPts val="96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31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</a:tr>
              <a:tr h="513803">
                <a:tc>
                  <a:txBody>
                    <a:bodyPr/>
                    <a:lstStyle/>
                    <a:p>
                      <a:pPr marL="255905" marR="238760" algn="ctr">
                        <a:spcBef>
                          <a:spcPts val="96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2021-</a:t>
                      </a:r>
                      <a:r>
                        <a:rPr lang="uk-UA" sz="1400" spc="-2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2022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spcBef>
                          <a:spcPts val="96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63830" algn="l">
                        <a:spcBef>
                          <a:spcPts val="96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spcBef>
                          <a:spcPts val="96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07950" marR="93980" algn="ctr">
                        <a:spcBef>
                          <a:spcPts val="96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25425" algn="l">
                        <a:spcBef>
                          <a:spcPts val="96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46380" algn="l">
                        <a:spcBef>
                          <a:spcPts val="96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41935" algn="l">
                        <a:spcBef>
                          <a:spcPts val="96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06375" algn="l">
                        <a:spcBef>
                          <a:spcPts val="96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spcBef>
                          <a:spcPts val="96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spcBef>
                          <a:spcPts val="96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2860" algn="ctr">
                        <a:spcBef>
                          <a:spcPts val="96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spcBef>
                          <a:spcPts val="96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383540" marR="362585" algn="ctr">
                        <a:spcBef>
                          <a:spcPts val="96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ocshapegroup69"/>
          <p:cNvGrpSpPr>
            <a:grpSpLocks/>
          </p:cNvGrpSpPr>
          <p:nvPr/>
        </p:nvGrpSpPr>
        <p:grpSpPr bwMode="auto">
          <a:xfrm>
            <a:off x="2541" y="12697"/>
            <a:ext cx="9141459" cy="1500193"/>
            <a:chOff x="4" y="0"/>
            <a:chExt cx="12901" cy="2363"/>
          </a:xfrm>
        </p:grpSpPr>
        <p:pic>
          <p:nvPicPr>
            <p:cNvPr id="3" name="docshape7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" y="3"/>
              <a:ext cx="12901" cy="1919"/>
            </a:xfrm>
            <a:prstGeom prst="rect">
              <a:avLst/>
            </a:prstGeom>
            <a:noFill/>
          </p:spPr>
        </p:pic>
        <p:pic>
          <p:nvPicPr>
            <p:cNvPr id="4" name="docshape71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450" y="238"/>
              <a:ext cx="2700" cy="1887"/>
            </a:xfrm>
            <a:prstGeom prst="rect">
              <a:avLst/>
            </a:prstGeom>
            <a:noFill/>
          </p:spPr>
        </p:pic>
        <p:sp>
          <p:nvSpPr>
            <p:cNvPr id="5" name="docshape72"/>
            <p:cNvSpPr>
              <a:spLocks/>
            </p:cNvSpPr>
            <p:nvPr/>
          </p:nvSpPr>
          <p:spPr bwMode="auto">
            <a:xfrm>
              <a:off x="450" y="0"/>
              <a:ext cx="2700" cy="2363"/>
            </a:xfrm>
            <a:custGeom>
              <a:avLst/>
              <a:gdLst>
                <a:gd name="T0" fmla="*/ 0 w 2700"/>
                <a:gd name="T1" fmla="*/ 1181 h 2363"/>
                <a:gd name="T2" fmla="*/ 1350 w 2700"/>
                <a:gd name="T3" fmla="*/ 0 h 2363"/>
                <a:gd name="T4" fmla="*/ 2700 w 2700"/>
                <a:gd name="T5" fmla="*/ 1181 h 2363"/>
                <a:gd name="T6" fmla="*/ 1350 w 2700"/>
                <a:gd name="T7" fmla="*/ 2363 h 2363"/>
                <a:gd name="T8" fmla="*/ 0 w 2700"/>
                <a:gd name="T9" fmla="*/ 1181 h 2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0" h="2363">
                  <a:moveTo>
                    <a:pt x="0" y="1181"/>
                  </a:moveTo>
                  <a:lnTo>
                    <a:pt x="1350" y="0"/>
                  </a:lnTo>
                  <a:lnTo>
                    <a:pt x="2700" y="1181"/>
                  </a:lnTo>
                  <a:lnTo>
                    <a:pt x="1350" y="2363"/>
                  </a:lnTo>
                  <a:lnTo>
                    <a:pt x="0" y="1181"/>
                  </a:lnTo>
                  <a:close/>
                </a:path>
              </a:pathLst>
            </a:custGeom>
            <a:noFill/>
            <a:ln w="25400">
              <a:solidFill>
                <a:srgbClr val="385D8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0" y="317260"/>
            <a:ext cx="9144000" cy="152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393006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Олімпіадний</a:t>
            </a: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 рух</a:t>
            </a:r>
            <a:endParaRPr kumimoji="0" lang="uk-UA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Розподіл призових місць у Всеукраїнських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учнівських олімпіадах по предметам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979246"/>
              </p:ext>
            </p:extLst>
          </p:nvPr>
        </p:nvGraphicFramePr>
        <p:xfrm>
          <a:off x="428596" y="2071678"/>
          <a:ext cx="7795666" cy="3276597"/>
        </p:xfrm>
        <a:graphic>
          <a:graphicData uri="http://schemas.openxmlformats.org/drawingml/2006/table">
            <a:tbl>
              <a:tblPr/>
              <a:tblGrid>
                <a:gridCol w="1016682"/>
                <a:gridCol w="451858"/>
                <a:gridCol w="508340"/>
                <a:gridCol w="451858"/>
                <a:gridCol w="451858"/>
                <a:gridCol w="395375"/>
                <a:gridCol w="395375"/>
                <a:gridCol w="601172"/>
                <a:gridCol w="377481"/>
                <a:gridCol w="376921"/>
                <a:gridCol w="395375"/>
                <a:gridCol w="395375"/>
                <a:gridCol w="395375"/>
                <a:gridCol w="395375"/>
                <a:gridCol w="449621"/>
                <a:gridCol w="350638"/>
                <a:gridCol w="386987"/>
              </a:tblGrid>
              <a:tr h="180708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290830" indent="-172720" algn="l">
                        <a:lnSpc>
                          <a:spcPct val="103000"/>
                        </a:lnSpc>
                        <a:spcBef>
                          <a:spcPts val="1410"/>
                        </a:spcBef>
                        <a:spcAft>
                          <a:spcPts val="0"/>
                        </a:spcAft>
                      </a:pPr>
                      <a:r>
                        <a:rPr lang="uk-UA" sz="1400" b="1" spc="-2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Навчальн</a:t>
                      </a:r>
                      <a:r>
                        <a:rPr lang="uk-UA" sz="1400" b="1" spc="-2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ий</a:t>
                      </a:r>
                      <a:r>
                        <a:rPr lang="uk-UA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рік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144145" algn="l">
                        <a:spcBef>
                          <a:spcPts val="1105"/>
                        </a:spcBef>
                        <a:spcAft>
                          <a:spcPts val="0"/>
                        </a:spcAft>
                      </a:pPr>
                      <a:r>
                        <a:rPr lang="uk-UA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Українська</a:t>
                      </a:r>
                      <a:r>
                        <a:rPr lang="uk-UA" sz="1400" b="1" spc="22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b="1" spc="-2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мова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vert="vert27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146685" algn="l">
                        <a:spcBef>
                          <a:spcPts val="1360"/>
                        </a:spcBef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Англійська</a:t>
                      </a:r>
                      <a:r>
                        <a:rPr lang="uk-UA" sz="1400" b="1" spc="255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b="1" spc="-2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мова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vert="vert27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370205" algn="l">
                        <a:spcBef>
                          <a:spcPts val="1105"/>
                        </a:spcBef>
                        <a:spcAft>
                          <a:spcPts val="0"/>
                        </a:spcAft>
                      </a:pPr>
                      <a:r>
                        <a:rPr lang="uk-UA" sz="1400" b="1" spc="-1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Математика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vert="vert27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370205" algn="l">
                        <a:spcBef>
                          <a:spcPts val="110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Зарубіжна література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vert="vert27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619760" algn="l">
                        <a:spcBef>
                          <a:spcPts val="855"/>
                        </a:spcBef>
                        <a:spcAft>
                          <a:spcPts val="0"/>
                        </a:spcAft>
                      </a:pPr>
                      <a:r>
                        <a:rPr lang="uk-UA" sz="1400" b="1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Фізика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vert="vert27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408305" algn="l">
                        <a:spcBef>
                          <a:spcPts val="855"/>
                        </a:spcBef>
                        <a:spcAft>
                          <a:spcPts val="0"/>
                        </a:spcAft>
                      </a:pPr>
                      <a:r>
                        <a:rPr lang="uk-UA" sz="1400" b="1" spc="-1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Астрономія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vert="vert27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387985" marR="388620" algn="ctr">
                        <a:spcBef>
                          <a:spcPts val="1065"/>
                        </a:spcBef>
                        <a:spcAft>
                          <a:spcPts val="0"/>
                        </a:spcAft>
                      </a:pPr>
                      <a:r>
                        <a:rPr lang="uk-UA" sz="1400" b="1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Інформаційні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385445" marR="388620" algn="ctr">
                        <a:spcBef>
                          <a:spcPts val="70"/>
                        </a:spcBef>
                        <a:spcAft>
                          <a:spcPts val="0"/>
                        </a:spcAft>
                      </a:pPr>
                      <a:r>
                        <a:rPr lang="uk-UA" sz="1400" b="1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технології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vert="vert27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337185" algn="l">
                        <a:spcBef>
                          <a:spcPts val="775"/>
                        </a:spcBef>
                        <a:spcAft>
                          <a:spcPts val="0"/>
                        </a:spcAft>
                      </a:pPr>
                      <a:r>
                        <a:rPr lang="uk-UA" sz="1400" b="1" spc="-1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Інформатика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vert="vert27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619125" algn="l">
                        <a:spcBef>
                          <a:spcPts val="775"/>
                        </a:spcBef>
                        <a:spcAft>
                          <a:spcPts val="0"/>
                        </a:spcAft>
                      </a:pPr>
                      <a:r>
                        <a:rPr lang="uk-UA" sz="1400" b="1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Історія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vert="vert27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245745" algn="l">
                        <a:spcBef>
                          <a:spcPts val="855"/>
                        </a:spcBef>
                        <a:spcAft>
                          <a:spcPts val="0"/>
                        </a:spcAft>
                      </a:pPr>
                      <a:r>
                        <a:rPr lang="uk-UA" sz="1400" b="1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Правознавство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vert="vert27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560705" algn="l">
                        <a:spcBef>
                          <a:spcPts val="860"/>
                        </a:spcBef>
                        <a:spcAft>
                          <a:spcPts val="0"/>
                        </a:spcAft>
                      </a:pPr>
                      <a:r>
                        <a:rPr lang="uk-UA" sz="1400" b="1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Біологія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vert="vert27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481965" algn="l">
                        <a:spcBef>
                          <a:spcPts val="860"/>
                        </a:spcBef>
                        <a:spcAft>
                          <a:spcPts val="0"/>
                        </a:spcAft>
                      </a:pPr>
                      <a:r>
                        <a:rPr lang="uk-UA" sz="1400" b="1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Географія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vert="vert27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530225" algn="l">
                        <a:spcBef>
                          <a:spcPts val="860"/>
                        </a:spcBef>
                        <a:spcAft>
                          <a:spcPts val="0"/>
                        </a:spcAft>
                      </a:pPr>
                      <a:r>
                        <a:rPr lang="uk-UA" sz="1400" b="1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Екологія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vert="vert27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386080" marR="388620" algn="ctr">
                        <a:spcBef>
                          <a:spcPts val="1105"/>
                        </a:spcBef>
                        <a:spcAft>
                          <a:spcPts val="0"/>
                        </a:spcAft>
                      </a:pPr>
                      <a:r>
                        <a:rPr lang="uk-UA" sz="1400" b="1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Хімія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vert="vert27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454025" algn="l">
                        <a:spcBef>
                          <a:spcPts val="665"/>
                        </a:spcBef>
                        <a:spcAft>
                          <a:spcPts val="0"/>
                        </a:spcAft>
                      </a:pPr>
                      <a:r>
                        <a:rPr lang="uk-UA" sz="1400" b="1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Економіка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vert="vert27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88265" algn="l">
                        <a:spcBef>
                          <a:spcPts val="825"/>
                        </a:spcBef>
                        <a:spcAft>
                          <a:spcPts val="0"/>
                        </a:spcAft>
                      </a:pPr>
                      <a:r>
                        <a:rPr lang="uk-UA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Трудове</a:t>
                      </a:r>
                      <a:r>
                        <a:rPr lang="uk-UA" sz="1400" b="1" spc="145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b="1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навчання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vert="vert27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367378">
                <a:tc>
                  <a:txBody>
                    <a:bodyPr/>
                    <a:lstStyle/>
                    <a:p>
                      <a:pPr marL="127635" marR="111125" algn="ctr">
                        <a:spcBef>
                          <a:spcPts val="610"/>
                        </a:spcBef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2018-</a:t>
                      </a:r>
                      <a:r>
                        <a:rPr lang="uk-UA" sz="1400" b="1" spc="-2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2019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spcBef>
                          <a:spcPts val="61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spcBef>
                          <a:spcPts val="61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spcBef>
                          <a:spcPts val="61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spcBef>
                          <a:spcPts val="61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spcBef>
                          <a:spcPts val="61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spcBef>
                          <a:spcPts val="61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spcBef>
                          <a:spcPts val="61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spcBef>
                          <a:spcPts val="61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spcBef>
                          <a:spcPts val="61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spcBef>
                          <a:spcPts val="61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R="153035" algn="r">
                        <a:spcBef>
                          <a:spcPts val="61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73355" algn="l">
                        <a:spcBef>
                          <a:spcPts val="61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91135" algn="l">
                        <a:spcBef>
                          <a:spcPts val="61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spcBef>
                          <a:spcPts val="61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49225" algn="l">
                        <a:spcBef>
                          <a:spcPts val="61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spcBef>
                          <a:spcPts val="61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</a:tr>
              <a:tr h="367378">
                <a:tc>
                  <a:txBody>
                    <a:bodyPr/>
                    <a:lstStyle/>
                    <a:p>
                      <a:pPr marL="127635" marR="111125" algn="ctr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2019-</a:t>
                      </a:r>
                      <a:r>
                        <a:rPr lang="uk-UA" sz="1400" b="1" spc="-2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2020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R="153035" algn="r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1770" algn="l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1135" algn="l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67005" algn="l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</a:tr>
              <a:tr h="367378">
                <a:tc>
                  <a:txBody>
                    <a:bodyPr/>
                    <a:lstStyle/>
                    <a:p>
                      <a:pPr marL="127635" marR="111125" algn="ctr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2020-</a:t>
                      </a:r>
                      <a:r>
                        <a:rPr lang="uk-UA" sz="1400" b="1" spc="-2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2021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R="153035" algn="r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1770" algn="l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1135" algn="l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67005" algn="l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</a:tr>
              <a:tr h="367378">
                <a:tc>
                  <a:txBody>
                    <a:bodyPr/>
                    <a:lstStyle/>
                    <a:p>
                      <a:pPr marL="127635" marR="111125" algn="ctr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2021-</a:t>
                      </a:r>
                      <a:r>
                        <a:rPr lang="uk-UA" sz="1400" b="1" spc="-2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2022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R="153035" algn="r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91770" algn="l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91135" algn="l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67005" algn="l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spcBef>
                          <a:spcPts val="61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1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ocshapegroup69"/>
          <p:cNvGrpSpPr>
            <a:grpSpLocks/>
          </p:cNvGrpSpPr>
          <p:nvPr/>
        </p:nvGrpSpPr>
        <p:grpSpPr bwMode="auto">
          <a:xfrm>
            <a:off x="2541" y="12697"/>
            <a:ext cx="8927177" cy="1500193"/>
            <a:chOff x="4" y="0"/>
            <a:chExt cx="12901" cy="2363"/>
          </a:xfrm>
        </p:grpSpPr>
        <p:pic>
          <p:nvPicPr>
            <p:cNvPr id="3" name="docshape7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" y="3"/>
              <a:ext cx="12901" cy="1919"/>
            </a:xfrm>
            <a:prstGeom prst="rect">
              <a:avLst/>
            </a:prstGeom>
            <a:noFill/>
          </p:spPr>
        </p:pic>
        <p:pic>
          <p:nvPicPr>
            <p:cNvPr id="4" name="docshape71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450" y="238"/>
              <a:ext cx="2700" cy="1887"/>
            </a:xfrm>
            <a:prstGeom prst="rect">
              <a:avLst/>
            </a:prstGeom>
            <a:noFill/>
          </p:spPr>
        </p:pic>
        <p:sp>
          <p:nvSpPr>
            <p:cNvPr id="5" name="docshape72"/>
            <p:cNvSpPr>
              <a:spLocks/>
            </p:cNvSpPr>
            <p:nvPr/>
          </p:nvSpPr>
          <p:spPr bwMode="auto">
            <a:xfrm>
              <a:off x="450" y="0"/>
              <a:ext cx="2700" cy="2363"/>
            </a:xfrm>
            <a:custGeom>
              <a:avLst/>
              <a:gdLst>
                <a:gd name="T0" fmla="*/ 0 w 2700"/>
                <a:gd name="T1" fmla="*/ 1181 h 2363"/>
                <a:gd name="T2" fmla="*/ 1350 w 2700"/>
                <a:gd name="T3" fmla="*/ 0 h 2363"/>
                <a:gd name="T4" fmla="*/ 2700 w 2700"/>
                <a:gd name="T5" fmla="*/ 1181 h 2363"/>
                <a:gd name="T6" fmla="*/ 1350 w 2700"/>
                <a:gd name="T7" fmla="*/ 2363 h 2363"/>
                <a:gd name="T8" fmla="*/ 0 w 2700"/>
                <a:gd name="T9" fmla="*/ 1181 h 2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0" h="2363">
                  <a:moveTo>
                    <a:pt x="0" y="1181"/>
                  </a:moveTo>
                  <a:lnTo>
                    <a:pt x="1350" y="0"/>
                  </a:lnTo>
                  <a:lnTo>
                    <a:pt x="2700" y="1181"/>
                  </a:lnTo>
                  <a:lnTo>
                    <a:pt x="1350" y="2363"/>
                  </a:lnTo>
                  <a:lnTo>
                    <a:pt x="0" y="1181"/>
                  </a:lnTo>
                  <a:close/>
                </a:path>
              </a:pathLst>
            </a:custGeom>
            <a:noFill/>
            <a:ln w="25400">
              <a:solidFill>
                <a:srgbClr val="385D8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0" y="335569"/>
            <a:ext cx="9144000" cy="664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6142" tIns="1587" rIns="261855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Предметні конкурси</a:t>
            </a:r>
            <a:endParaRPr kumimoji="0" lang="uk-UA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063925"/>
              </p:ext>
            </p:extLst>
          </p:nvPr>
        </p:nvGraphicFramePr>
        <p:xfrm>
          <a:off x="214282" y="1232914"/>
          <a:ext cx="8715436" cy="3021669"/>
        </p:xfrm>
        <a:graphic>
          <a:graphicData uri="http://schemas.openxmlformats.org/drawingml/2006/table">
            <a:tbl>
              <a:tblPr/>
              <a:tblGrid>
                <a:gridCol w="571504"/>
                <a:gridCol w="3786214"/>
                <a:gridCol w="2000264"/>
                <a:gridCol w="1000132"/>
                <a:gridCol w="1357322"/>
              </a:tblGrid>
              <a:tr h="1101429">
                <a:tc>
                  <a:txBody>
                    <a:bodyPr/>
                    <a:lstStyle/>
                    <a:p>
                      <a:pPr marL="128905" algn="l">
                        <a:spcAft>
                          <a:spcPts val="0"/>
                        </a:spcAft>
                      </a:pPr>
                      <a:r>
                        <a:rPr lang="uk-UA" sz="1400" b="1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№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98425" algn="l"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uk-UA" sz="1400" b="1" i="1" spc="-25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з/п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DE4"/>
                    </a:solidFill>
                  </a:tcPr>
                </a:tc>
                <a:tc>
                  <a:txBody>
                    <a:bodyPr/>
                    <a:lstStyle/>
                    <a:p>
                      <a:pPr marL="822325" marR="803910" algn="ctr">
                        <a:spcAft>
                          <a:spcPts val="0"/>
                        </a:spcAft>
                      </a:pPr>
                      <a:r>
                        <a:rPr lang="uk-UA" sz="1400" b="1" i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Назва</a:t>
                      </a:r>
                      <a:r>
                        <a:rPr lang="uk-UA" sz="1400" b="1" i="1" spc="-25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b="1" i="1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конкурсу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820420" marR="803910" algn="ctr"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uk-UA" sz="1400" b="1" i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</a:t>
                      </a:r>
                      <a:r>
                        <a:rPr lang="uk-UA" sz="1400" b="1" i="1" spc="-65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b="1" i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номінація</a:t>
                      </a:r>
                      <a:r>
                        <a:rPr lang="uk-UA" sz="1400" b="1" i="1" spc="-2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b="1" i="1" spc="-5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)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DE4"/>
                    </a:solidFill>
                  </a:tcPr>
                </a:tc>
                <a:tc>
                  <a:txBody>
                    <a:bodyPr/>
                    <a:lstStyle/>
                    <a:p>
                      <a:pPr marL="338455" algn="l">
                        <a:spcAft>
                          <a:spcPts val="0"/>
                        </a:spcAft>
                      </a:pPr>
                      <a:r>
                        <a:rPr lang="uk-UA" sz="1400" b="1" i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Прізвище,</a:t>
                      </a:r>
                      <a:r>
                        <a:rPr lang="uk-UA" sz="1400" b="1" i="1" spc="-2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b="1" i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ім’я</a:t>
                      </a:r>
                      <a:r>
                        <a:rPr lang="uk-UA" sz="1400" b="1" i="1" spc="-15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b="1" i="1" spc="-25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303530" algn="l">
                        <a:spcBef>
                          <a:spcPts val="220"/>
                        </a:spcBef>
                        <a:spcAft>
                          <a:spcPts val="0"/>
                        </a:spcAft>
                      </a:pPr>
                      <a:r>
                        <a:rPr lang="uk-UA" sz="1400" b="1" i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батькові</a:t>
                      </a:r>
                      <a:r>
                        <a:rPr lang="uk-UA" sz="1400" b="1" i="1" spc="-75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b="1" i="1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учасника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DE4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20320" algn="ctr">
                        <a:spcBef>
                          <a:spcPts val="1030"/>
                        </a:spcBef>
                        <a:spcAft>
                          <a:spcPts val="0"/>
                        </a:spcAft>
                      </a:pPr>
                      <a:r>
                        <a:rPr lang="uk-UA" sz="1400" b="1" i="1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Місце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DE4"/>
                    </a:solidFill>
                  </a:tcPr>
                </a:tc>
                <a:tc>
                  <a:txBody>
                    <a:bodyPr/>
                    <a:lstStyle/>
                    <a:p>
                      <a:pPr marL="31750" marR="17780" algn="ctr">
                        <a:spcBef>
                          <a:spcPts val="1030"/>
                        </a:spcBef>
                        <a:spcAft>
                          <a:spcPts val="0"/>
                        </a:spcAft>
                      </a:pPr>
                      <a:r>
                        <a:rPr lang="uk-UA" sz="1400" b="1" i="1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Вчитель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DE4"/>
                    </a:solidFill>
                  </a:tcPr>
                </a:tc>
              </a:tr>
              <a:tr h="827545">
                <a:tc>
                  <a:txBody>
                    <a:bodyPr/>
                    <a:lstStyle/>
                    <a:p>
                      <a:pPr algn="l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169545" algn="l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830" algn="l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Територіальний етап конкурсу учнівських творів-есе та учнівської </a:t>
                      </a:r>
                      <a:r>
                        <a:rPr lang="uk-UA" sz="14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онлайн-науково</a:t>
                      </a: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дослідницької конференції «Український вимір процесів європейської інтеграції»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6730" marR="487045" algn="ctr">
                        <a:spcBef>
                          <a:spcPts val="103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</a:t>
                      </a:r>
                      <a:r>
                        <a:rPr lang="uk-UA" sz="14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Міхалчан</a:t>
                      </a: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    Максиміліан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uk-UA" sz="14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  І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Людмила </a:t>
                      </a:r>
                      <a:r>
                        <a:rPr lang="uk-UA" sz="14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Пацурківська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206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10160"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83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Обласний  етап конкурсу учнівських творів-есе та учнівської </a:t>
                      </a:r>
                      <a:r>
                        <a:rPr kumimoji="0" lang="uk-UA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онлайн-науково</a:t>
                      </a:r>
                      <a:r>
                        <a:rPr kumimoji="0" lang="uk-UA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дослідницької конференції «Український вимір процесів європейської інтеграції»</a:t>
                      </a: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l"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163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Міхалчан</a:t>
                      </a: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Максиміліан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9845" marR="2032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ІІІ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0" marR="1778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Людмила </a:t>
                      </a:r>
                      <a:r>
                        <a:rPr lang="uk-UA" sz="14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Пацурківська</a:t>
                      </a:r>
                      <a:endParaRPr lang="ru-RU" sz="14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31750" marR="1778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365103"/>
            <a:ext cx="2606591" cy="2156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368350"/>
            <a:ext cx="2232248" cy="2152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ocshapegroup69"/>
          <p:cNvGrpSpPr>
            <a:grpSpLocks/>
          </p:cNvGrpSpPr>
          <p:nvPr/>
        </p:nvGrpSpPr>
        <p:grpSpPr bwMode="auto">
          <a:xfrm>
            <a:off x="2541" y="12697"/>
            <a:ext cx="8427111" cy="1500193"/>
            <a:chOff x="4" y="0"/>
            <a:chExt cx="12901" cy="2363"/>
          </a:xfrm>
        </p:grpSpPr>
        <p:pic>
          <p:nvPicPr>
            <p:cNvPr id="3" name="docshape7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" y="3"/>
              <a:ext cx="12901" cy="1919"/>
            </a:xfrm>
            <a:prstGeom prst="rect">
              <a:avLst/>
            </a:prstGeom>
            <a:noFill/>
          </p:spPr>
        </p:pic>
        <p:pic>
          <p:nvPicPr>
            <p:cNvPr id="4" name="docshape71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450" y="238"/>
              <a:ext cx="2700" cy="1887"/>
            </a:xfrm>
            <a:prstGeom prst="rect">
              <a:avLst/>
            </a:prstGeom>
            <a:noFill/>
          </p:spPr>
        </p:pic>
        <p:sp>
          <p:nvSpPr>
            <p:cNvPr id="5" name="docshape72"/>
            <p:cNvSpPr>
              <a:spLocks/>
            </p:cNvSpPr>
            <p:nvPr/>
          </p:nvSpPr>
          <p:spPr bwMode="auto">
            <a:xfrm>
              <a:off x="450" y="0"/>
              <a:ext cx="2700" cy="2363"/>
            </a:xfrm>
            <a:custGeom>
              <a:avLst/>
              <a:gdLst>
                <a:gd name="T0" fmla="*/ 0 w 2700"/>
                <a:gd name="T1" fmla="*/ 1181 h 2363"/>
                <a:gd name="T2" fmla="*/ 1350 w 2700"/>
                <a:gd name="T3" fmla="*/ 0 h 2363"/>
                <a:gd name="T4" fmla="*/ 2700 w 2700"/>
                <a:gd name="T5" fmla="*/ 1181 h 2363"/>
                <a:gd name="T6" fmla="*/ 1350 w 2700"/>
                <a:gd name="T7" fmla="*/ 2363 h 2363"/>
                <a:gd name="T8" fmla="*/ 0 w 2700"/>
                <a:gd name="T9" fmla="*/ 1181 h 2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0" h="2363">
                  <a:moveTo>
                    <a:pt x="0" y="1181"/>
                  </a:moveTo>
                  <a:lnTo>
                    <a:pt x="1350" y="0"/>
                  </a:lnTo>
                  <a:lnTo>
                    <a:pt x="2700" y="1181"/>
                  </a:lnTo>
                  <a:lnTo>
                    <a:pt x="1350" y="2363"/>
                  </a:lnTo>
                  <a:lnTo>
                    <a:pt x="0" y="1181"/>
                  </a:lnTo>
                  <a:close/>
                </a:path>
              </a:pathLst>
            </a:custGeom>
            <a:noFill/>
            <a:ln w="25400">
              <a:solidFill>
                <a:srgbClr val="385D8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4043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4044" name="Rectangle 12"/>
          <p:cNvSpPr>
            <a:spLocks noChangeArrowheads="1"/>
          </p:cNvSpPr>
          <p:nvPr/>
        </p:nvSpPr>
        <p:spPr bwMode="auto">
          <a:xfrm>
            <a:off x="2541588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Всеукраїнські фестивалі та конкурси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045" name="Rectangle 13"/>
          <p:cNvSpPr>
            <a:spLocks noChangeArrowheads="1"/>
          </p:cNvSpPr>
          <p:nvPr/>
        </p:nvSpPr>
        <p:spPr bwMode="auto">
          <a:xfrm>
            <a:off x="0" y="1262733"/>
            <a:ext cx="85725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1" i="0" u="none" strike="noStrike" cap="none" normalizeH="0" baseline="0" dirty="0" smtClean="0">
                <a:ln>
                  <a:noFill/>
                </a:ln>
                <a:solidFill>
                  <a:srgbClr val="A8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Міжнародний фестиваль  </a:t>
            </a:r>
            <a:r>
              <a:rPr kumimoji="0" lang="uk-UA" sz="1800" b="1" i="0" u="none" strike="noStrike" cap="none" normalizeH="0" baseline="0" dirty="0" err="1" smtClean="0">
                <a:ln>
                  <a:noFill/>
                </a:ln>
                <a:solidFill>
                  <a:srgbClr val="A8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-конкурс</a:t>
            </a:r>
            <a:r>
              <a:rPr kumimoji="0" lang="uk-UA" sz="1800" b="1" i="0" u="none" strike="noStrike" cap="none" normalizeH="0" baseline="0" dirty="0" smtClean="0">
                <a:ln>
                  <a:noFill/>
                </a:ln>
                <a:solidFill>
                  <a:srgbClr val="A8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"</a:t>
            </a:r>
            <a:r>
              <a:rPr kumimoji="0" lang="uk-UA" sz="1800" b="1" i="0" u="none" strike="noStrike" cap="none" normalizeH="0" baseline="0" dirty="0" err="1" smtClean="0">
                <a:ln>
                  <a:noFill/>
                </a:ln>
                <a:solidFill>
                  <a:srgbClr val="A8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Prietenia</a:t>
            </a:r>
            <a:r>
              <a:rPr kumimoji="0" lang="uk-UA" sz="1800" b="1" i="0" u="none" strike="noStrike" cap="none" normalizeH="0" baseline="0" dirty="0" smtClean="0">
                <a:ln>
                  <a:noFill/>
                </a:ln>
                <a:solidFill>
                  <a:srgbClr val="A8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" Vaslui-2022 (Румунія),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 місце (командне)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Дирда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Олексій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Рисунок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7158" y="1928802"/>
            <a:ext cx="3571900" cy="3954780"/>
          </a:xfrm>
          <a:prstGeom prst="rect">
            <a:avLst/>
          </a:prstGeom>
        </p:spPr>
      </p:pic>
      <p:pic>
        <p:nvPicPr>
          <p:cNvPr id="20" name="Рисунок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29190" y="2000240"/>
            <a:ext cx="2892742" cy="3825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docshapegroup69"/>
          <p:cNvGrpSpPr>
            <a:grpSpLocks/>
          </p:cNvGrpSpPr>
          <p:nvPr/>
        </p:nvGrpSpPr>
        <p:grpSpPr bwMode="auto">
          <a:xfrm>
            <a:off x="2540" y="12697"/>
            <a:ext cx="8704263" cy="1500193"/>
            <a:chOff x="4" y="0"/>
            <a:chExt cx="13708" cy="2363"/>
          </a:xfrm>
        </p:grpSpPr>
        <p:pic>
          <p:nvPicPr>
            <p:cNvPr id="449" name="docshape7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" y="3"/>
              <a:ext cx="13708" cy="1919"/>
            </a:xfrm>
            <a:prstGeom prst="rect">
              <a:avLst/>
            </a:prstGeom>
            <a:noFill/>
          </p:spPr>
        </p:pic>
        <p:pic>
          <p:nvPicPr>
            <p:cNvPr id="450" name="docshape71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450" y="238"/>
              <a:ext cx="2700" cy="1887"/>
            </a:xfrm>
            <a:prstGeom prst="rect">
              <a:avLst/>
            </a:prstGeom>
            <a:noFill/>
          </p:spPr>
        </p:pic>
        <p:sp>
          <p:nvSpPr>
            <p:cNvPr id="451" name="docshape72"/>
            <p:cNvSpPr>
              <a:spLocks/>
            </p:cNvSpPr>
            <p:nvPr/>
          </p:nvSpPr>
          <p:spPr bwMode="auto">
            <a:xfrm>
              <a:off x="450" y="0"/>
              <a:ext cx="2700" cy="2363"/>
            </a:xfrm>
            <a:custGeom>
              <a:avLst/>
              <a:gdLst>
                <a:gd name="T0" fmla="*/ 0 w 2700"/>
                <a:gd name="T1" fmla="*/ 1181 h 2363"/>
                <a:gd name="T2" fmla="*/ 1350 w 2700"/>
                <a:gd name="T3" fmla="*/ 0 h 2363"/>
                <a:gd name="T4" fmla="*/ 2700 w 2700"/>
                <a:gd name="T5" fmla="*/ 1181 h 2363"/>
                <a:gd name="T6" fmla="*/ 1350 w 2700"/>
                <a:gd name="T7" fmla="*/ 2363 h 2363"/>
                <a:gd name="T8" fmla="*/ 0 w 2700"/>
                <a:gd name="T9" fmla="*/ 1181 h 2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0" h="2363">
                  <a:moveTo>
                    <a:pt x="0" y="1181"/>
                  </a:moveTo>
                  <a:lnTo>
                    <a:pt x="1350" y="0"/>
                  </a:lnTo>
                  <a:lnTo>
                    <a:pt x="2700" y="1181"/>
                  </a:lnTo>
                  <a:lnTo>
                    <a:pt x="1350" y="2363"/>
                  </a:lnTo>
                  <a:lnTo>
                    <a:pt x="0" y="1181"/>
                  </a:lnTo>
                  <a:close/>
                </a:path>
              </a:pathLst>
            </a:custGeom>
            <a:noFill/>
            <a:ln w="25400">
              <a:solidFill>
                <a:srgbClr val="385D8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2071670" y="463507"/>
            <a:ext cx="64294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КІЛЬКІСТЬ КЛАСІВ ТА УЧНІВ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955395"/>
              </p:ext>
            </p:extLst>
          </p:nvPr>
        </p:nvGraphicFramePr>
        <p:xfrm>
          <a:off x="428596" y="1571612"/>
          <a:ext cx="8072492" cy="1648745"/>
        </p:xfrm>
        <a:graphic>
          <a:graphicData uri="http://schemas.openxmlformats.org/drawingml/2006/table">
            <a:tbl>
              <a:tblPr/>
              <a:tblGrid>
                <a:gridCol w="3151516"/>
                <a:gridCol w="1230244"/>
                <a:gridCol w="1230244"/>
                <a:gridCol w="1230244"/>
                <a:gridCol w="1230244"/>
              </a:tblGrid>
              <a:tr h="475857">
                <a:tc>
                  <a:txBody>
                    <a:bodyPr/>
                    <a:lstStyle/>
                    <a:p>
                      <a:pPr marL="755650" marR="746125" algn="ctr">
                        <a:spcBef>
                          <a:spcPts val="985"/>
                        </a:spcBef>
                        <a:spcAft>
                          <a:spcPts val="0"/>
                        </a:spcAft>
                      </a:pPr>
                      <a:r>
                        <a:rPr lang="uk-UA" sz="1400" spc="-1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Навчальний</a:t>
                      </a:r>
                      <a:r>
                        <a:rPr lang="uk-UA" sz="1400" spc="-5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spc="-25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рік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17475" marR="111125" algn="ctr">
                        <a:spcBef>
                          <a:spcPts val="985"/>
                        </a:spcBef>
                        <a:spcAft>
                          <a:spcPts val="0"/>
                        </a:spcAft>
                      </a:pPr>
                      <a:r>
                        <a:rPr lang="uk-UA" sz="1400" spc="-1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2018/2019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17475" marR="111125" algn="ctr">
                        <a:spcBef>
                          <a:spcPts val="985"/>
                        </a:spcBef>
                        <a:spcAft>
                          <a:spcPts val="0"/>
                        </a:spcAft>
                      </a:pPr>
                      <a:r>
                        <a:rPr lang="uk-UA" sz="1400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2019/2020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17475" marR="109855" algn="ctr">
                        <a:spcBef>
                          <a:spcPts val="985"/>
                        </a:spcBef>
                        <a:spcAft>
                          <a:spcPts val="0"/>
                        </a:spcAft>
                      </a:pPr>
                      <a:r>
                        <a:rPr lang="uk-UA" sz="1400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2020/2021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16840" marR="111125" algn="ctr">
                        <a:spcBef>
                          <a:spcPts val="985"/>
                        </a:spcBef>
                        <a:spcAft>
                          <a:spcPts val="0"/>
                        </a:spcAft>
                      </a:pPr>
                      <a:r>
                        <a:rPr lang="uk-UA" sz="1400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2021/2022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C5C5"/>
                    </a:solidFill>
                  </a:tcPr>
                </a:tc>
              </a:tr>
              <a:tr h="556284">
                <a:tc>
                  <a:txBody>
                    <a:bodyPr/>
                    <a:lstStyle/>
                    <a:p>
                      <a:pPr marL="756920" marR="746125" algn="ctr">
                        <a:spcBef>
                          <a:spcPts val="134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Кількість</a:t>
                      </a:r>
                      <a:r>
                        <a:rPr lang="uk-UA" sz="1400" spc="-45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класів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5570" marR="111125" algn="ctr">
                        <a:spcBef>
                          <a:spcPts val="113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5570" marR="111125" algn="ctr">
                        <a:spcBef>
                          <a:spcPts val="113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5570" marR="111125" algn="ctr">
                        <a:spcBef>
                          <a:spcPts val="113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935" marR="111125" algn="ctr">
                        <a:spcBef>
                          <a:spcPts val="113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6604">
                <a:tc>
                  <a:txBody>
                    <a:bodyPr/>
                    <a:lstStyle/>
                    <a:p>
                      <a:pPr algn="l"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751205" marR="746125" algn="ctr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Кількість</a:t>
                      </a:r>
                      <a:r>
                        <a:rPr lang="uk-UA" sz="1400" spc="-75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spc="-2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учнів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115570" marR="111125" algn="ctr">
                        <a:spcBef>
                          <a:spcPts val="136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372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115570" marR="111125" algn="ctr">
                        <a:spcBef>
                          <a:spcPts val="136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376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115570" marR="111125" algn="ctr">
                        <a:spcBef>
                          <a:spcPts val="136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374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114935" marR="111125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3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374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114935" marR="111125" algn="ctr">
                        <a:spcBef>
                          <a:spcPts val="136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ocshapegroup69"/>
          <p:cNvGrpSpPr>
            <a:grpSpLocks/>
          </p:cNvGrpSpPr>
          <p:nvPr/>
        </p:nvGrpSpPr>
        <p:grpSpPr bwMode="auto">
          <a:xfrm>
            <a:off x="2541" y="12697"/>
            <a:ext cx="8927177" cy="1500193"/>
            <a:chOff x="4" y="0"/>
            <a:chExt cx="12901" cy="2363"/>
          </a:xfrm>
        </p:grpSpPr>
        <p:pic>
          <p:nvPicPr>
            <p:cNvPr id="3" name="docshape7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" y="3"/>
              <a:ext cx="12901" cy="1919"/>
            </a:xfrm>
            <a:prstGeom prst="rect">
              <a:avLst/>
            </a:prstGeom>
            <a:noFill/>
          </p:spPr>
        </p:pic>
        <p:pic>
          <p:nvPicPr>
            <p:cNvPr id="4" name="docshape71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450" y="238"/>
              <a:ext cx="2700" cy="1887"/>
            </a:xfrm>
            <a:prstGeom prst="rect">
              <a:avLst/>
            </a:prstGeom>
            <a:noFill/>
          </p:spPr>
        </p:pic>
        <p:sp>
          <p:nvSpPr>
            <p:cNvPr id="5" name="docshape72"/>
            <p:cNvSpPr>
              <a:spLocks/>
            </p:cNvSpPr>
            <p:nvPr/>
          </p:nvSpPr>
          <p:spPr bwMode="auto">
            <a:xfrm>
              <a:off x="450" y="0"/>
              <a:ext cx="2700" cy="2363"/>
            </a:xfrm>
            <a:custGeom>
              <a:avLst/>
              <a:gdLst>
                <a:gd name="T0" fmla="*/ 0 w 2700"/>
                <a:gd name="T1" fmla="*/ 1181 h 2363"/>
                <a:gd name="T2" fmla="*/ 1350 w 2700"/>
                <a:gd name="T3" fmla="*/ 0 h 2363"/>
                <a:gd name="T4" fmla="*/ 2700 w 2700"/>
                <a:gd name="T5" fmla="*/ 1181 h 2363"/>
                <a:gd name="T6" fmla="*/ 1350 w 2700"/>
                <a:gd name="T7" fmla="*/ 2363 h 2363"/>
                <a:gd name="T8" fmla="*/ 0 w 2700"/>
                <a:gd name="T9" fmla="*/ 1181 h 2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0" h="2363">
                  <a:moveTo>
                    <a:pt x="0" y="1181"/>
                  </a:moveTo>
                  <a:lnTo>
                    <a:pt x="1350" y="0"/>
                  </a:lnTo>
                  <a:lnTo>
                    <a:pt x="2700" y="1181"/>
                  </a:lnTo>
                  <a:lnTo>
                    <a:pt x="1350" y="2363"/>
                  </a:lnTo>
                  <a:lnTo>
                    <a:pt x="0" y="1181"/>
                  </a:lnTo>
                  <a:close/>
                </a:path>
              </a:pathLst>
            </a:custGeom>
            <a:noFill/>
            <a:ln w="25400">
              <a:solidFill>
                <a:srgbClr val="385D8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2571736" y="500042"/>
            <a:ext cx="53987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Всеукраїнські фестивалі та конкурси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0" y="1928802"/>
            <a:ext cx="471487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Жалба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Марілена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Фестиваль «Медіа-простір»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«Обличчя моєї України»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ІІІ місце</a:t>
            </a:r>
            <a:endParaRPr kumimoji="0" lang="uk-UA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9323" y="2774628"/>
            <a:ext cx="2760345" cy="3009900"/>
          </a:xfrm>
          <a:prstGeom prst="rect">
            <a:avLst/>
          </a:prstGeom>
        </p:spPr>
      </p:pic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3714744" y="1928802"/>
            <a:ext cx="5786414" cy="774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20574" tIns="126960" rIns="212658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Міхальчан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Максиміліан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Фестиваль «Медіа-грамотність»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«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TV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–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жанр» ІІ місце</a:t>
            </a:r>
            <a:endParaRPr kumimoji="0" lang="uk-UA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86380" y="2786058"/>
            <a:ext cx="2928958" cy="2987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ocshapegroup69"/>
          <p:cNvGrpSpPr>
            <a:grpSpLocks/>
          </p:cNvGrpSpPr>
          <p:nvPr/>
        </p:nvGrpSpPr>
        <p:grpSpPr bwMode="auto">
          <a:xfrm>
            <a:off x="2541" y="12697"/>
            <a:ext cx="7998233" cy="1500193"/>
            <a:chOff x="4" y="0"/>
            <a:chExt cx="12901" cy="2363"/>
          </a:xfrm>
        </p:grpSpPr>
        <p:pic>
          <p:nvPicPr>
            <p:cNvPr id="3" name="docshape7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" y="3"/>
              <a:ext cx="12901" cy="1919"/>
            </a:xfrm>
            <a:prstGeom prst="rect">
              <a:avLst/>
            </a:prstGeom>
            <a:noFill/>
          </p:spPr>
        </p:pic>
        <p:pic>
          <p:nvPicPr>
            <p:cNvPr id="4" name="docshape71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450" y="238"/>
              <a:ext cx="2700" cy="1887"/>
            </a:xfrm>
            <a:prstGeom prst="rect">
              <a:avLst/>
            </a:prstGeom>
            <a:noFill/>
          </p:spPr>
        </p:pic>
        <p:sp>
          <p:nvSpPr>
            <p:cNvPr id="5" name="docshape72"/>
            <p:cNvSpPr>
              <a:spLocks/>
            </p:cNvSpPr>
            <p:nvPr/>
          </p:nvSpPr>
          <p:spPr bwMode="auto">
            <a:xfrm>
              <a:off x="450" y="0"/>
              <a:ext cx="2700" cy="2363"/>
            </a:xfrm>
            <a:custGeom>
              <a:avLst/>
              <a:gdLst>
                <a:gd name="T0" fmla="*/ 0 w 2700"/>
                <a:gd name="T1" fmla="*/ 1181 h 2363"/>
                <a:gd name="T2" fmla="*/ 1350 w 2700"/>
                <a:gd name="T3" fmla="*/ 0 h 2363"/>
                <a:gd name="T4" fmla="*/ 2700 w 2700"/>
                <a:gd name="T5" fmla="*/ 1181 h 2363"/>
                <a:gd name="T6" fmla="*/ 1350 w 2700"/>
                <a:gd name="T7" fmla="*/ 2363 h 2363"/>
                <a:gd name="T8" fmla="*/ 0 w 2700"/>
                <a:gd name="T9" fmla="*/ 1181 h 2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0" h="2363">
                  <a:moveTo>
                    <a:pt x="0" y="1181"/>
                  </a:moveTo>
                  <a:lnTo>
                    <a:pt x="1350" y="0"/>
                  </a:lnTo>
                  <a:lnTo>
                    <a:pt x="2700" y="1181"/>
                  </a:lnTo>
                  <a:lnTo>
                    <a:pt x="1350" y="2363"/>
                  </a:lnTo>
                  <a:lnTo>
                    <a:pt x="0" y="1181"/>
                  </a:lnTo>
                  <a:close/>
                </a:path>
              </a:pathLst>
            </a:custGeom>
            <a:noFill/>
            <a:ln w="25400">
              <a:solidFill>
                <a:srgbClr val="385D8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2500298" y="571480"/>
            <a:ext cx="53136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ПРОФЕСІЙНИЙ РОЗВИТОК ВЧИТЕЛІВ</a:t>
            </a:r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4817" name="docshapegroup279"/>
          <p:cNvGrpSpPr>
            <a:grpSpLocks/>
          </p:cNvGrpSpPr>
          <p:nvPr/>
        </p:nvGrpSpPr>
        <p:grpSpPr bwMode="auto">
          <a:xfrm>
            <a:off x="286365" y="12697"/>
            <a:ext cx="8571885" cy="1500193"/>
            <a:chOff x="450" y="0"/>
            <a:chExt cx="13500" cy="2363"/>
          </a:xfrm>
        </p:grpSpPr>
        <p:sp>
          <p:nvSpPr>
            <p:cNvPr id="243" name="docshape282"/>
            <p:cNvSpPr>
              <a:spLocks/>
            </p:cNvSpPr>
            <p:nvPr/>
          </p:nvSpPr>
          <p:spPr bwMode="auto">
            <a:xfrm>
              <a:off x="450" y="0"/>
              <a:ext cx="2700" cy="2363"/>
            </a:xfrm>
            <a:custGeom>
              <a:avLst/>
              <a:gdLst>
                <a:gd name="T0" fmla="*/ 0 w 2700"/>
                <a:gd name="T1" fmla="*/ 1181 h 2363"/>
                <a:gd name="T2" fmla="*/ 1350 w 2700"/>
                <a:gd name="T3" fmla="*/ 0 h 2363"/>
                <a:gd name="T4" fmla="*/ 2700 w 2700"/>
                <a:gd name="T5" fmla="*/ 1181 h 2363"/>
                <a:gd name="T6" fmla="*/ 1350 w 2700"/>
                <a:gd name="T7" fmla="*/ 2363 h 2363"/>
                <a:gd name="T8" fmla="*/ 0 w 2700"/>
                <a:gd name="T9" fmla="*/ 1181 h 2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0" h="2363">
                  <a:moveTo>
                    <a:pt x="0" y="1181"/>
                  </a:moveTo>
                  <a:lnTo>
                    <a:pt x="1350" y="0"/>
                  </a:lnTo>
                  <a:lnTo>
                    <a:pt x="2700" y="1181"/>
                  </a:lnTo>
                  <a:lnTo>
                    <a:pt x="1350" y="2363"/>
                  </a:lnTo>
                  <a:lnTo>
                    <a:pt x="0" y="1181"/>
                  </a:lnTo>
                  <a:close/>
                </a:path>
              </a:pathLst>
            </a:custGeom>
            <a:noFill/>
            <a:ln w="25400">
              <a:solidFill>
                <a:srgbClr val="385D8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44" name="docshape28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812" y="337"/>
              <a:ext cx="2138" cy="1545"/>
            </a:xfrm>
            <a:prstGeom prst="rect">
              <a:avLst/>
            </a:prstGeom>
            <a:noFill/>
          </p:spPr>
        </p:pic>
      </p:grp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629816" y="1546237"/>
            <a:ext cx="8316416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62025" algn="l"/>
                <a:tab pos="963613" algn="l"/>
              </a:tabLst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Атестація педагогічних працівників у 2021-2022 </a:t>
            </a:r>
            <a:r>
              <a:rPr kumimoji="0" lang="uk-UA" b="1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н.р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.</a:t>
            </a:r>
            <a:endParaRPr kumimoji="0" lang="ru-RU" sz="7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62025" algn="l"/>
                <a:tab pos="963613" algn="l"/>
              </a:tabLst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У 2021 – 2022 </a:t>
            </a: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н.р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в рамках чергової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атестаціїпроатестовано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11</a:t>
            </a:r>
            <a:r>
              <a:rPr kumimoji="0" lang="uk-UA" sz="1600" b="1" i="0" u="none" strike="noStrike" cap="none" normalizeH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педагогічних працівники:</a:t>
            </a:r>
            <a:endParaRPr kumimoji="0" lang="ru-RU" sz="7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62025" algn="l"/>
                <a:tab pos="963613" algn="l"/>
              </a:tabLst>
            </a:pPr>
            <a:r>
              <a:rPr lang="uk-UA" sz="1400" dirty="0">
                <a:ea typeface="Arial" pitchFamily="34" charset="0"/>
                <a:cs typeface="Arial" pitchFamily="34" charset="0"/>
              </a:rPr>
              <a:t>н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effectLst/>
                <a:ea typeface="Arial" pitchFamily="34" charset="0"/>
                <a:cs typeface="Arial" pitchFamily="34" charset="0"/>
              </a:rPr>
              <a:t>а</a:t>
            </a:r>
            <a:r>
              <a:rPr kumimoji="0" lang="uk-UA" sz="1400" b="0" i="0" u="none" strike="noStrike" cap="none" normalizeH="0" dirty="0" smtClean="0">
                <a:ln>
                  <a:noFill/>
                </a:ln>
                <a:effectLst/>
                <a:ea typeface="Arial" pitchFamily="34" charset="0"/>
                <a:cs typeface="Arial" pitchFamily="34" charset="0"/>
              </a:rPr>
              <a:t> 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effectLst/>
                <a:ea typeface="Arial" pitchFamily="34" charset="0"/>
                <a:cs typeface="Arial" pitchFamily="34" charset="0"/>
              </a:rPr>
              <a:t>відповідність </a:t>
            </a:r>
            <a:r>
              <a:rPr lang="uk-UA" sz="1400" dirty="0" smtClean="0">
                <a:ea typeface="Arial" pitchFamily="34" charset="0"/>
                <a:cs typeface="Arial" pitchFamily="34" charset="0"/>
              </a:rPr>
              <a:t>займаній посаді – 3 вчителів;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62025" algn="l"/>
                <a:tab pos="963613" algn="l"/>
              </a:tabLst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effectLst/>
                <a:ea typeface="Arial" pitchFamily="34" charset="0"/>
                <a:cs typeface="Arial" pitchFamily="34" charset="0"/>
              </a:rPr>
              <a:t>на присвоєння кваліфікаційної категорії «спеціаліст І категорії» – 1 вчителя;</a:t>
            </a:r>
            <a:endParaRPr kumimoji="0" lang="ru-RU" sz="7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62025" algn="l"/>
                <a:tab pos="963613" algn="l"/>
              </a:tabLst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effectLst/>
                <a:ea typeface="Arial" pitchFamily="34" charset="0"/>
                <a:cs typeface="Arial" pitchFamily="34" charset="0"/>
              </a:rPr>
              <a:t>на присвоєння кваліфікаційної категорії «спеціаліст ІІ категорії» - 1 вчителя;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962025" algn="l"/>
                <a:tab pos="963613" algn="l"/>
              </a:tabLst>
            </a:pPr>
            <a:r>
              <a:rPr lang="uk-UA" sz="1400" dirty="0">
                <a:ea typeface="Arial" pitchFamily="34" charset="0"/>
                <a:cs typeface="Arial" pitchFamily="34" charset="0"/>
              </a:rPr>
              <a:t>на присвоєння кваліфікаційної категорії «</a:t>
            </a:r>
            <a:r>
              <a:rPr lang="uk-UA" sz="1400" dirty="0" smtClean="0">
                <a:ea typeface="Arial" pitchFamily="34" charset="0"/>
                <a:cs typeface="Arial" pitchFamily="34" charset="0"/>
              </a:rPr>
              <a:t>спеціаліст вищої категорії» </a:t>
            </a:r>
            <a:r>
              <a:rPr lang="uk-UA" sz="1400" dirty="0">
                <a:ea typeface="Arial" pitchFamily="34" charset="0"/>
                <a:cs typeface="Arial" pitchFamily="34" charset="0"/>
              </a:rPr>
              <a:t>- 2 </a:t>
            </a:r>
            <a:r>
              <a:rPr lang="uk-UA" sz="1400" dirty="0" smtClean="0">
                <a:ea typeface="Arial" pitchFamily="34" charset="0"/>
                <a:cs typeface="Arial" pitchFamily="34" charset="0"/>
              </a:rPr>
              <a:t>вчителів;</a:t>
            </a:r>
            <a:endParaRPr kumimoji="0" lang="ru-RU" sz="7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62025" algn="l"/>
                <a:tab pos="963613" algn="l"/>
              </a:tabLst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effectLst/>
                <a:ea typeface="Arial" pitchFamily="34" charset="0"/>
                <a:cs typeface="Arial" pitchFamily="34" charset="0"/>
              </a:rPr>
              <a:t>на відповідність звання «вчитель методист» – 1 вчитель;</a:t>
            </a:r>
            <a:endParaRPr kumimoji="0" lang="ru-RU" sz="7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62025" algn="l"/>
                <a:tab pos="963613" algn="l"/>
              </a:tabLst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effectLst/>
                <a:ea typeface="Arial" pitchFamily="34" charset="0"/>
                <a:cs typeface="Arial" pitchFamily="34" charset="0"/>
              </a:rPr>
              <a:t>на присвоєння звання «старший вчитель» - 1 учитель;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962025" algn="l"/>
                <a:tab pos="963613" algn="l"/>
              </a:tabLst>
            </a:pPr>
            <a:r>
              <a:rPr lang="uk-UA" sz="1400" dirty="0">
                <a:ea typeface="Arial" pitchFamily="34" charset="0"/>
                <a:cs typeface="Arial" pitchFamily="34" charset="0"/>
              </a:rPr>
              <a:t> </a:t>
            </a:r>
            <a:r>
              <a:rPr lang="uk-UA" sz="1400" dirty="0" smtClean="0">
                <a:ea typeface="Arial" pitchFamily="34" charset="0"/>
                <a:cs typeface="Arial" pitchFamily="34" charset="0"/>
              </a:rPr>
              <a:t>на встановлення 11 тарифного розряду – 2 вчителів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94923"/>
            <a:ext cx="3384674" cy="261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89040"/>
            <a:ext cx="3751499" cy="261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ocshapegroup69"/>
          <p:cNvGrpSpPr>
            <a:grpSpLocks/>
          </p:cNvGrpSpPr>
          <p:nvPr/>
        </p:nvGrpSpPr>
        <p:grpSpPr bwMode="auto">
          <a:xfrm>
            <a:off x="2541" y="12697"/>
            <a:ext cx="7998233" cy="1500193"/>
            <a:chOff x="4" y="0"/>
            <a:chExt cx="12901" cy="2363"/>
          </a:xfrm>
        </p:grpSpPr>
        <p:pic>
          <p:nvPicPr>
            <p:cNvPr id="3" name="docshape7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" y="3"/>
              <a:ext cx="12901" cy="1919"/>
            </a:xfrm>
            <a:prstGeom prst="rect">
              <a:avLst/>
            </a:prstGeom>
            <a:noFill/>
          </p:spPr>
        </p:pic>
        <p:pic>
          <p:nvPicPr>
            <p:cNvPr id="4" name="docshape71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450" y="238"/>
              <a:ext cx="2700" cy="1887"/>
            </a:xfrm>
            <a:prstGeom prst="rect">
              <a:avLst/>
            </a:prstGeom>
            <a:noFill/>
          </p:spPr>
        </p:pic>
        <p:sp>
          <p:nvSpPr>
            <p:cNvPr id="5" name="docshape72"/>
            <p:cNvSpPr>
              <a:spLocks/>
            </p:cNvSpPr>
            <p:nvPr/>
          </p:nvSpPr>
          <p:spPr bwMode="auto">
            <a:xfrm>
              <a:off x="450" y="0"/>
              <a:ext cx="2700" cy="2363"/>
            </a:xfrm>
            <a:custGeom>
              <a:avLst/>
              <a:gdLst>
                <a:gd name="T0" fmla="*/ 0 w 2700"/>
                <a:gd name="T1" fmla="*/ 1181 h 2363"/>
                <a:gd name="T2" fmla="*/ 1350 w 2700"/>
                <a:gd name="T3" fmla="*/ 0 h 2363"/>
                <a:gd name="T4" fmla="*/ 2700 w 2700"/>
                <a:gd name="T5" fmla="*/ 1181 h 2363"/>
                <a:gd name="T6" fmla="*/ 1350 w 2700"/>
                <a:gd name="T7" fmla="*/ 2363 h 2363"/>
                <a:gd name="T8" fmla="*/ 0 w 2700"/>
                <a:gd name="T9" fmla="*/ 1181 h 2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0" h="2363">
                  <a:moveTo>
                    <a:pt x="0" y="1181"/>
                  </a:moveTo>
                  <a:lnTo>
                    <a:pt x="1350" y="0"/>
                  </a:lnTo>
                  <a:lnTo>
                    <a:pt x="2700" y="1181"/>
                  </a:lnTo>
                  <a:lnTo>
                    <a:pt x="1350" y="2363"/>
                  </a:lnTo>
                  <a:lnTo>
                    <a:pt x="0" y="1181"/>
                  </a:lnTo>
                  <a:close/>
                </a:path>
              </a:pathLst>
            </a:custGeom>
            <a:noFill/>
            <a:ln w="25400">
              <a:solidFill>
                <a:srgbClr val="385D8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3143240" y="571480"/>
            <a:ext cx="38336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Фахові конкурси вчителів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5841" name="docshapegroup288"/>
          <p:cNvGrpSpPr>
            <a:grpSpLocks/>
          </p:cNvGrpSpPr>
          <p:nvPr/>
        </p:nvGrpSpPr>
        <p:grpSpPr bwMode="auto">
          <a:xfrm>
            <a:off x="285730" y="12700"/>
            <a:ext cx="8571899" cy="3143250"/>
            <a:chOff x="450" y="0"/>
            <a:chExt cx="13500" cy="4950"/>
          </a:xfrm>
        </p:grpSpPr>
        <p:sp>
          <p:nvSpPr>
            <p:cNvPr id="234" name="docshape291"/>
            <p:cNvSpPr>
              <a:spLocks/>
            </p:cNvSpPr>
            <p:nvPr/>
          </p:nvSpPr>
          <p:spPr bwMode="auto">
            <a:xfrm>
              <a:off x="450" y="0"/>
              <a:ext cx="2700" cy="2363"/>
            </a:xfrm>
            <a:custGeom>
              <a:avLst/>
              <a:gdLst>
                <a:gd name="T0" fmla="*/ 0 w 2700"/>
                <a:gd name="T1" fmla="*/ 1181 h 2363"/>
                <a:gd name="T2" fmla="*/ 1350 w 2700"/>
                <a:gd name="T3" fmla="*/ 0 h 2363"/>
                <a:gd name="T4" fmla="*/ 2700 w 2700"/>
                <a:gd name="T5" fmla="*/ 1181 h 2363"/>
                <a:gd name="T6" fmla="*/ 1350 w 2700"/>
                <a:gd name="T7" fmla="*/ 2363 h 2363"/>
                <a:gd name="T8" fmla="*/ 0 w 2700"/>
                <a:gd name="T9" fmla="*/ 1181 h 2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0" h="2363">
                  <a:moveTo>
                    <a:pt x="0" y="1181"/>
                  </a:moveTo>
                  <a:lnTo>
                    <a:pt x="1350" y="0"/>
                  </a:lnTo>
                  <a:lnTo>
                    <a:pt x="2700" y="1181"/>
                  </a:lnTo>
                  <a:lnTo>
                    <a:pt x="1350" y="2363"/>
                  </a:lnTo>
                  <a:lnTo>
                    <a:pt x="0" y="1181"/>
                  </a:lnTo>
                  <a:close/>
                </a:path>
              </a:pathLst>
            </a:custGeom>
            <a:noFill/>
            <a:ln w="25400">
              <a:solidFill>
                <a:srgbClr val="385D8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35" name="docshape292" descr="https://mon.gov.ua/storage/app/uploads/public/616/02a/858/61602a858f19692162827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587" y="1807"/>
              <a:ext cx="2363" cy="3143"/>
            </a:xfrm>
            <a:prstGeom prst="rect">
              <a:avLst/>
            </a:prstGeom>
            <a:noFill/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2332">
            <a:off x="173774" y="1682798"/>
            <a:ext cx="3310346" cy="239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917" y="1361792"/>
            <a:ext cx="2938089" cy="391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6403">
            <a:off x="2084800" y="3666349"/>
            <a:ext cx="2444859" cy="2801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0260">
            <a:off x="6364364" y="4088637"/>
            <a:ext cx="1814388" cy="2419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ocshapegroup69"/>
          <p:cNvGrpSpPr>
            <a:grpSpLocks/>
          </p:cNvGrpSpPr>
          <p:nvPr/>
        </p:nvGrpSpPr>
        <p:grpSpPr bwMode="auto">
          <a:xfrm>
            <a:off x="2541" y="12697"/>
            <a:ext cx="8998615" cy="1500193"/>
            <a:chOff x="4" y="0"/>
            <a:chExt cx="12901" cy="2363"/>
          </a:xfrm>
        </p:grpSpPr>
        <p:pic>
          <p:nvPicPr>
            <p:cNvPr id="3" name="docshape7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" y="3"/>
              <a:ext cx="12901" cy="1919"/>
            </a:xfrm>
            <a:prstGeom prst="rect">
              <a:avLst/>
            </a:prstGeom>
            <a:noFill/>
          </p:spPr>
        </p:pic>
        <p:pic>
          <p:nvPicPr>
            <p:cNvPr id="4" name="docshape71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450" y="238"/>
              <a:ext cx="2700" cy="1887"/>
            </a:xfrm>
            <a:prstGeom prst="rect">
              <a:avLst/>
            </a:prstGeom>
            <a:noFill/>
          </p:spPr>
        </p:pic>
        <p:sp>
          <p:nvSpPr>
            <p:cNvPr id="5" name="docshape72"/>
            <p:cNvSpPr>
              <a:spLocks/>
            </p:cNvSpPr>
            <p:nvPr/>
          </p:nvSpPr>
          <p:spPr bwMode="auto">
            <a:xfrm>
              <a:off x="450" y="0"/>
              <a:ext cx="2700" cy="2363"/>
            </a:xfrm>
            <a:custGeom>
              <a:avLst/>
              <a:gdLst>
                <a:gd name="T0" fmla="*/ 0 w 2700"/>
                <a:gd name="T1" fmla="*/ 1181 h 2363"/>
                <a:gd name="T2" fmla="*/ 1350 w 2700"/>
                <a:gd name="T3" fmla="*/ 0 h 2363"/>
                <a:gd name="T4" fmla="*/ 2700 w 2700"/>
                <a:gd name="T5" fmla="*/ 1181 h 2363"/>
                <a:gd name="T6" fmla="*/ 1350 w 2700"/>
                <a:gd name="T7" fmla="*/ 2363 h 2363"/>
                <a:gd name="T8" fmla="*/ 0 w 2700"/>
                <a:gd name="T9" fmla="*/ 1181 h 2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0" h="2363">
                  <a:moveTo>
                    <a:pt x="0" y="1181"/>
                  </a:moveTo>
                  <a:lnTo>
                    <a:pt x="1350" y="0"/>
                  </a:lnTo>
                  <a:lnTo>
                    <a:pt x="2700" y="1181"/>
                  </a:lnTo>
                  <a:lnTo>
                    <a:pt x="1350" y="2363"/>
                  </a:lnTo>
                  <a:lnTo>
                    <a:pt x="0" y="1181"/>
                  </a:lnTo>
                  <a:close/>
                </a:path>
              </a:pathLst>
            </a:custGeom>
            <a:noFill/>
            <a:ln w="25400">
              <a:solidFill>
                <a:srgbClr val="385D8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33137" tIns="45720" rIns="261855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2843808" y="371140"/>
            <a:ext cx="4370107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200" b="1" dirty="0" err="1" smtClean="0">
                <a:solidFill>
                  <a:srgbClr val="FFFF00"/>
                </a:solidFill>
                <a:latin typeface="Arial" pitchFamily="34" charset="0"/>
                <a:ea typeface="Calibri" pitchFamily="34" charset="0"/>
                <a:cs typeface="Calibri" pitchFamily="34" charset="0"/>
              </a:rPr>
              <a:t>Проєктна</a:t>
            </a: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 діяльність</a:t>
            </a:r>
            <a:endParaRPr kumimoji="0" lang="uk-UA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6454" y="1519720"/>
            <a:ext cx="801905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Педагоги є </a:t>
            </a:r>
            <a:r>
              <a:rPr lang="ru-RU" sz="1400" dirty="0" err="1"/>
              <a:t>учасниками</a:t>
            </a:r>
            <a:r>
              <a:rPr lang="ru-RU" sz="1400" dirty="0"/>
              <a:t> </a:t>
            </a:r>
            <a:r>
              <a:rPr lang="ru-RU" sz="1400" dirty="0" err="1"/>
              <a:t>проєктів</a:t>
            </a:r>
            <a:r>
              <a:rPr lang="ru-RU" sz="1400" dirty="0"/>
              <a:t>: </a:t>
            </a:r>
          </a:p>
          <a:p>
            <a:r>
              <a:rPr lang="ru-RU" sz="1400" dirty="0" smtClean="0"/>
              <a:t>- </a:t>
            </a:r>
            <a:r>
              <a:rPr lang="ru-RU" sz="1400" dirty="0" err="1" smtClean="0"/>
              <a:t>проєкт</a:t>
            </a:r>
            <a:r>
              <a:rPr lang="ru-RU" sz="1400" dirty="0" smtClean="0"/>
              <a:t> </a:t>
            </a:r>
            <a:r>
              <a:rPr lang="ru-RU" sz="1400" dirty="0"/>
              <a:t>«</a:t>
            </a:r>
            <a:r>
              <a:rPr lang="ru-RU" sz="1400" dirty="0" err="1"/>
              <a:t>Розвиток</a:t>
            </a:r>
            <a:r>
              <a:rPr lang="ru-RU" sz="1400" dirty="0"/>
              <a:t> </a:t>
            </a:r>
            <a:r>
              <a:rPr lang="ru-RU" sz="1400" dirty="0" err="1"/>
              <a:t>комунікативної</a:t>
            </a:r>
            <a:r>
              <a:rPr lang="ru-RU" sz="1400" dirty="0"/>
              <a:t> </a:t>
            </a:r>
            <a:r>
              <a:rPr lang="ru-RU" sz="1400" dirty="0" err="1"/>
              <a:t>компетентності</a:t>
            </a:r>
            <a:r>
              <a:rPr lang="ru-RU" sz="1400" dirty="0"/>
              <a:t> в </a:t>
            </a:r>
            <a:r>
              <a:rPr lang="ru-RU" sz="1400" dirty="0" err="1"/>
              <a:t>полікультурному</a:t>
            </a:r>
            <a:r>
              <a:rPr lang="ru-RU" sz="1400" dirty="0"/>
              <a:t> </a:t>
            </a:r>
            <a:r>
              <a:rPr lang="ru-RU" sz="1400" dirty="0" err="1"/>
              <a:t>освітному</a:t>
            </a:r>
            <a:r>
              <a:rPr lang="ru-RU" sz="1400" dirty="0"/>
              <a:t> </a:t>
            </a:r>
            <a:r>
              <a:rPr lang="ru-RU" sz="1400" dirty="0" err="1"/>
              <a:t>середовищі</a:t>
            </a:r>
            <a:r>
              <a:rPr lang="ru-RU" sz="1400" dirty="0"/>
              <a:t> </a:t>
            </a:r>
            <a:r>
              <a:rPr lang="ru-RU" sz="1400" dirty="0" err="1"/>
              <a:t>засобами</a:t>
            </a:r>
            <a:r>
              <a:rPr lang="ru-RU" sz="1400" dirty="0"/>
              <a:t> </a:t>
            </a:r>
            <a:r>
              <a:rPr lang="ru-RU" sz="1400" dirty="0" err="1"/>
              <a:t>технології</a:t>
            </a:r>
            <a:r>
              <a:rPr lang="ru-RU" sz="1400" dirty="0"/>
              <a:t> </a:t>
            </a:r>
            <a:r>
              <a:rPr lang="en-US" sz="1400" dirty="0"/>
              <a:t>CLIL»; </a:t>
            </a:r>
          </a:p>
          <a:p>
            <a:r>
              <a:rPr lang="en-US" sz="1400" dirty="0" smtClean="0"/>
              <a:t>-</a:t>
            </a:r>
            <a:r>
              <a:rPr lang="ru-RU" sz="1400" dirty="0" err="1" smtClean="0"/>
              <a:t>Міжнародний</a:t>
            </a:r>
            <a:r>
              <a:rPr lang="ru-RU" sz="1400" dirty="0" smtClean="0"/>
              <a:t> </a:t>
            </a:r>
            <a:r>
              <a:rPr lang="ru-RU" sz="1400" dirty="0" err="1"/>
              <a:t>проєкт</a:t>
            </a:r>
            <a:r>
              <a:rPr lang="ru-RU" sz="1400" dirty="0"/>
              <a:t> </a:t>
            </a:r>
            <a:r>
              <a:rPr lang="en-US" sz="1400" dirty="0"/>
              <a:t>IREX </a:t>
            </a:r>
            <a:r>
              <a:rPr lang="ru-RU" sz="1400" dirty="0"/>
              <a:t>в </a:t>
            </a:r>
            <a:r>
              <a:rPr lang="ru-RU" sz="1400" dirty="0" err="1"/>
              <a:t>Україні</a:t>
            </a:r>
            <a:r>
              <a:rPr lang="ru-RU" sz="1400" dirty="0"/>
              <a:t> «</a:t>
            </a:r>
            <a:r>
              <a:rPr lang="ru-RU" sz="1400" dirty="0" err="1"/>
              <a:t>Вивчай</a:t>
            </a:r>
            <a:r>
              <a:rPr lang="ru-RU" sz="1400" dirty="0"/>
              <a:t> та </a:t>
            </a:r>
            <a:r>
              <a:rPr lang="ru-RU" sz="1400" dirty="0" err="1"/>
              <a:t>розрізняй</a:t>
            </a:r>
            <a:r>
              <a:rPr lang="ru-RU" sz="1400" dirty="0"/>
              <a:t>: </a:t>
            </a:r>
            <a:r>
              <a:rPr lang="ru-RU" sz="1400" dirty="0" err="1"/>
              <a:t>інфо-медійна</a:t>
            </a:r>
            <a:r>
              <a:rPr lang="ru-RU" sz="1400" dirty="0"/>
              <a:t> </a:t>
            </a:r>
            <a:r>
              <a:rPr lang="ru-RU" sz="1400" dirty="0" err="1"/>
              <a:t>грамотність</a:t>
            </a:r>
            <a:r>
              <a:rPr lang="ru-RU" sz="1400" dirty="0"/>
              <a:t>» (</a:t>
            </a:r>
            <a:r>
              <a:rPr lang="ru-RU" sz="1400" dirty="0" err="1"/>
              <a:t>інтеграція</a:t>
            </a:r>
            <a:r>
              <a:rPr lang="ru-RU" sz="1400" dirty="0"/>
              <a:t> </a:t>
            </a:r>
            <a:r>
              <a:rPr lang="ru-RU" sz="1400" dirty="0" err="1"/>
              <a:t>практичних</a:t>
            </a:r>
            <a:r>
              <a:rPr lang="ru-RU" sz="1400" dirty="0"/>
              <a:t> </a:t>
            </a:r>
            <a:r>
              <a:rPr lang="ru-RU" sz="1400" dirty="0" err="1"/>
              <a:t>навичок</a:t>
            </a:r>
            <a:r>
              <a:rPr lang="ru-RU" sz="1400" dirty="0"/>
              <a:t> критичного </a:t>
            </a:r>
            <a:r>
              <a:rPr lang="ru-RU" sz="1400" dirty="0" err="1"/>
              <a:t>сприйняття</a:t>
            </a:r>
            <a:r>
              <a:rPr lang="ru-RU" sz="1400" dirty="0"/>
              <a:t> </a:t>
            </a:r>
            <a:r>
              <a:rPr lang="ru-RU" sz="1400" dirty="0" err="1"/>
              <a:t>інформації</a:t>
            </a:r>
            <a:r>
              <a:rPr lang="ru-RU" sz="1400" dirty="0"/>
              <a:t> у </a:t>
            </a:r>
            <a:r>
              <a:rPr lang="ru-RU" sz="1400" dirty="0" err="1"/>
              <a:t>шкільні</a:t>
            </a:r>
            <a:r>
              <a:rPr lang="ru-RU" sz="1400" dirty="0"/>
              <a:t> </a:t>
            </a:r>
            <a:r>
              <a:rPr lang="ru-RU" sz="1400" dirty="0" err="1"/>
              <a:t>предмети</a:t>
            </a:r>
            <a:r>
              <a:rPr lang="ru-RU" sz="1400" dirty="0"/>
              <a:t>);</a:t>
            </a:r>
          </a:p>
          <a:p>
            <a:r>
              <a:rPr lang="ru-RU" sz="1400" dirty="0" smtClean="0"/>
              <a:t>- </a:t>
            </a:r>
            <a:r>
              <a:rPr lang="ru-RU" sz="1400" dirty="0" err="1" smtClean="0"/>
              <a:t>Дослідно-експериментальний</a:t>
            </a:r>
            <a:r>
              <a:rPr lang="ru-RU" sz="1400" dirty="0" smtClean="0"/>
              <a:t> </a:t>
            </a:r>
            <a:r>
              <a:rPr lang="ru-RU" sz="1400" dirty="0" err="1"/>
              <a:t>майданчик</a:t>
            </a:r>
            <a:r>
              <a:rPr lang="ru-RU" sz="1400" dirty="0"/>
              <a:t> «</a:t>
            </a:r>
            <a:r>
              <a:rPr lang="ru-RU" sz="1400" dirty="0" err="1"/>
              <a:t>Розвиток</a:t>
            </a:r>
            <a:r>
              <a:rPr lang="ru-RU" sz="1400" dirty="0"/>
              <a:t> </a:t>
            </a:r>
            <a:r>
              <a:rPr lang="ru-RU" sz="1400" dirty="0" err="1"/>
              <a:t>громадянської</a:t>
            </a:r>
            <a:r>
              <a:rPr lang="ru-RU" sz="1400" dirty="0"/>
              <a:t> </a:t>
            </a:r>
            <a:r>
              <a:rPr lang="ru-RU" sz="1400" dirty="0" err="1"/>
              <a:t>освіти</a:t>
            </a:r>
            <a:r>
              <a:rPr lang="ru-RU" sz="1400" dirty="0"/>
              <a:t> </a:t>
            </a:r>
            <a:r>
              <a:rPr lang="ru-RU" sz="1400" dirty="0" err="1"/>
              <a:t>старшокласників</a:t>
            </a:r>
            <a:r>
              <a:rPr lang="ru-RU" sz="1400" dirty="0"/>
              <a:t> в </a:t>
            </a:r>
            <a:r>
              <a:rPr lang="ru-RU" sz="1400" dirty="0" err="1"/>
              <a:t>умовах</a:t>
            </a:r>
            <a:r>
              <a:rPr lang="ru-RU" sz="1400" dirty="0"/>
              <a:t> </a:t>
            </a:r>
            <a:r>
              <a:rPr lang="ru-RU" sz="1400" dirty="0" smtClean="0"/>
              <a:t> </a:t>
            </a:r>
            <a:r>
              <a:rPr lang="ru-RU" sz="1400" dirty="0" err="1" smtClean="0"/>
              <a:t>полікультурного</a:t>
            </a:r>
            <a:r>
              <a:rPr lang="ru-RU" sz="1400" dirty="0" smtClean="0"/>
              <a:t> </a:t>
            </a:r>
            <a:r>
              <a:rPr lang="ru-RU" sz="1400" dirty="0" err="1"/>
              <a:t>українського</a:t>
            </a:r>
            <a:r>
              <a:rPr lang="ru-RU" sz="1400" dirty="0"/>
              <a:t> </a:t>
            </a:r>
            <a:r>
              <a:rPr lang="ru-RU" sz="1400" dirty="0" err="1"/>
              <a:t>суспільства</a:t>
            </a:r>
            <a:r>
              <a:rPr lang="ru-RU" sz="1400" dirty="0"/>
              <a:t>»; </a:t>
            </a:r>
          </a:p>
          <a:p>
            <a:r>
              <a:rPr lang="ru-RU" sz="1400" dirty="0" smtClean="0"/>
              <a:t>- </a:t>
            </a:r>
            <a:r>
              <a:rPr lang="ru-RU" sz="1400" dirty="0" err="1" smtClean="0"/>
              <a:t>Міжнародний</a:t>
            </a:r>
            <a:r>
              <a:rPr lang="ru-RU" sz="1400" dirty="0" smtClean="0"/>
              <a:t> </a:t>
            </a:r>
            <a:r>
              <a:rPr lang="ru-RU" sz="1400" dirty="0" err="1"/>
              <a:t>освітній</a:t>
            </a:r>
            <a:r>
              <a:rPr lang="ru-RU" sz="1400" dirty="0"/>
              <a:t> проект «</a:t>
            </a:r>
            <a:r>
              <a:rPr lang="ru-RU" sz="1400" dirty="0" err="1"/>
              <a:t>Міжкультурна</a:t>
            </a:r>
            <a:r>
              <a:rPr lang="ru-RU" sz="1400" dirty="0"/>
              <a:t> </a:t>
            </a:r>
            <a:r>
              <a:rPr lang="ru-RU" sz="1400" dirty="0" err="1"/>
              <a:t>освіта</a:t>
            </a:r>
            <a:r>
              <a:rPr lang="ru-RU" sz="1400" dirty="0"/>
              <a:t> – </a:t>
            </a:r>
            <a:r>
              <a:rPr lang="ru-RU" sz="1400" dirty="0" err="1"/>
              <a:t>повага</a:t>
            </a:r>
            <a:r>
              <a:rPr lang="ru-RU" sz="1400" dirty="0"/>
              <a:t> до </a:t>
            </a:r>
            <a:r>
              <a:rPr lang="ru-RU" sz="1400" dirty="0" err="1"/>
              <a:t>національних</a:t>
            </a:r>
            <a:r>
              <a:rPr lang="ru-RU" sz="1400" dirty="0"/>
              <a:t> та </a:t>
            </a:r>
            <a:r>
              <a:rPr lang="ru-RU" sz="1400" dirty="0" err="1"/>
              <a:t>культурних</a:t>
            </a:r>
            <a:r>
              <a:rPr lang="ru-RU" sz="1400" dirty="0"/>
              <a:t> </a:t>
            </a:r>
            <a:r>
              <a:rPr lang="ru-RU" sz="1400" dirty="0" err="1"/>
              <a:t>традицій</a:t>
            </a:r>
            <a:r>
              <a:rPr lang="ru-RU" sz="1400" dirty="0" smtClean="0"/>
              <a:t>»;        </a:t>
            </a:r>
            <a:endParaRPr lang="ru-RU" sz="1400" dirty="0"/>
          </a:p>
          <a:p>
            <a:r>
              <a:rPr lang="ru-RU" sz="1400" dirty="0"/>
              <a:t>	</a:t>
            </a:r>
            <a:endParaRPr lang="en-US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49" y="3951304"/>
            <a:ext cx="3024336" cy="248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979" y="3951304"/>
            <a:ext cx="3604273" cy="248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260649"/>
            <a:ext cx="8894638" cy="98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1965" y="1124744"/>
            <a:ext cx="849694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</a:t>
            </a:r>
            <a:r>
              <a:rPr lang="ru-RU" sz="1400" dirty="0" smtClean="0"/>
              <a:t>     проект </a:t>
            </a:r>
            <a:r>
              <a:rPr lang="ru-RU" sz="1400" dirty="0"/>
              <a:t>«Культура </a:t>
            </a:r>
            <a:r>
              <a:rPr lang="ru-RU" sz="1400" dirty="0" err="1"/>
              <a:t>добросусідства</a:t>
            </a:r>
            <a:r>
              <a:rPr lang="ru-RU" sz="1400" dirty="0"/>
              <a:t>» </a:t>
            </a:r>
            <a:r>
              <a:rPr lang="ru-RU" sz="1400" dirty="0" err="1"/>
              <a:t>впроваджується</a:t>
            </a:r>
            <a:r>
              <a:rPr lang="ru-RU" sz="1400" dirty="0"/>
              <a:t> у </a:t>
            </a:r>
            <a:r>
              <a:rPr lang="ru-RU" sz="1400" dirty="0" err="1"/>
              <a:t>закладі</a:t>
            </a:r>
            <a:r>
              <a:rPr lang="ru-RU" sz="1400" dirty="0"/>
              <a:t> </a:t>
            </a:r>
            <a:r>
              <a:rPr lang="ru-RU" sz="1400" dirty="0" err="1"/>
              <a:t>впродовж</a:t>
            </a:r>
            <a:r>
              <a:rPr lang="ru-RU" sz="1400" dirty="0"/>
              <a:t> 7 </a:t>
            </a:r>
            <a:r>
              <a:rPr lang="ru-RU" sz="1400" dirty="0" err="1"/>
              <a:t>років</a:t>
            </a:r>
            <a:r>
              <a:rPr lang="ru-RU" sz="1400" dirty="0"/>
              <a:t>. У </a:t>
            </a:r>
            <a:r>
              <a:rPr lang="ru-RU" sz="1400" dirty="0" err="1"/>
              <a:t>листопаді</a:t>
            </a:r>
            <a:r>
              <a:rPr lang="ru-RU" sz="1400" dirty="0"/>
              <a:t> 2019 року </a:t>
            </a:r>
            <a:r>
              <a:rPr lang="ru-RU" sz="1400" dirty="0" err="1"/>
              <a:t>відбулася</a:t>
            </a:r>
            <a:r>
              <a:rPr lang="ru-RU" sz="1400" dirty="0"/>
              <a:t> </a:t>
            </a:r>
            <a:r>
              <a:rPr lang="ru-RU" sz="1400" dirty="0" err="1"/>
              <a:t>ділова</a:t>
            </a:r>
            <a:r>
              <a:rPr lang="ru-RU" sz="1400" dirty="0"/>
              <a:t> </a:t>
            </a:r>
            <a:r>
              <a:rPr lang="ru-RU" sz="1400" dirty="0" err="1"/>
              <a:t>зустріч</a:t>
            </a:r>
            <a:r>
              <a:rPr lang="ru-RU" sz="1400" dirty="0"/>
              <a:t> з </a:t>
            </a:r>
            <a:r>
              <a:rPr lang="ru-RU" sz="1400" dirty="0" err="1"/>
              <a:t>представниками</a:t>
            </a:r>
            <a:r>
              <a:rPr lang="ru-RU" sz="1400" dirty="0"/>
              <a:t> 15-ти </a:t>
            </a:r>
            <a:r>
              <a:rPr lang="ru-RU" sz="1400" dirty="0" err="1"/>
              <a:t>країн</a:t>
            </a:r>
            <a:r>
              <a:rPr lang="ru-RU" sz="1400" dirty="0"/>
              <a:t> </a:t>
            </a:r>
            <a:r>
              <a:rPr lang="ru-RU" sz="1400" dirty="0" err="1"/>
              <a:t>світу</a:t>
            </a:r>
            <a:r>
              <a:rPr lang="ru-RU" sz="1400" dirty="0"/>
              <a:t> – </a:t>
            </a:r>
            <a:r>
              <a:rPr lang="ru-RU" sz="1400" dirty="0" err="1"/>
              <a:t>експертами</a:t>
            </a:r>
            <a:r>
              <a:rPr lang="ru-RU" sz="1400" dirty="0"/>
              <a:t> </a:t>
            </a:r>
            <a:r>
              <a:rPr lang="ru-RU" sz="1400" dirty="0" err="1"/>
              <a:t>миротворчої</a:t>
            </a:r>
            <a:r>
              <a:rPr lang="ru-RU" sz="1400" dirty="0"/>
              <a:t> </a:t>
            </a:r>
            <a:r>
              <a:rPr lang="ru-RU" sz="1400" dirty="0" err="1"/>
              <a:t>освіти</a:t>
            </a:r>
            <a:r>
              <a:rPr lang="ru-RU" sz="1400" dirty="0"/>
              <a:t> </a:t>
            </a:r>
            <a:r>
              <a:rPr lang="ru-RU" sz="1400" dirty="0" err="1"/>
              <a:t>Міжнародної</a:t>
            </a:r>
            <a:r>
              <a:rPr lang="ru-RU" sz="1400" dirty="0"/>
              <a:t> </a:t>
            </a:r>
            <a:r>
              <a:rPr lang="ru-RU" sz="1400" dirty="0" err="1"/>
              <a:t>мережі</a:t>
            </a:r>
            <a:r>
              <a:rPr lang="ru-RU" sz="1400" dirty="0"/>
              <a:t> </a:t>
            </a:r>
            <a:r>
              <a:rPr lang="ru-RU" sz="1400" dirty="0" err="1"/>
              <a:t>громадських</a:t>
            </a:r>
            <a:r>
              <a:rPr lang="ru-RU" sz="1400" dirty="0"/>
              <a:t> </a:t>
            </a:r>
            <a:r>
              <a:rPr lang="ru-RU" sz="1400" dirty="0" err="1"/>
              <a:t>організацій</a:t>
            </a:r>
            <a:r>
              <a:rPr lang="ru-RU" sz="1400" dirty="0"/>
              <a:t> «</a:t>
            </a:r>
            <a:r>
              <a:rPr lang="ru-RU" sz="1400" dirty="0" err="1"/>
              <a:t>Глобальне</a:t>
            </a:r>
            <a:r>
              <a:rPr lang="ru-RU" sz="1400" dirty="0"/>
              <a:t> партнерство </a:t>
            </a:r>
            <a:r>
              <a:rPr lang="ru-RU" sz="1400" dirty="0" err="1"/>
              <a:t>їз</a:t>
            </a:r>
            <a:r>
              <a:rPr lang="ru-RU" sz="1400" dirty="0"/>
              <a:t> </a:t>
            </a:r>
            <a:r>
              <a:rPr lang="ru-RU" sz="1400" dirty="0" err="1"/>
              <a:t>запобігання</a:t>
            </a:r>
            <a:r>
              <a:rPr lang="ru-RU" sz="1400" dirty="0"/>
              <a:t> </a:t>
            </a:r>
            <a:r>
              <a:rPr lang="ru-RU" sz="1400" dirty="0" err="1"/>
              <a:t>збройним</a:t>
            </a:r>
            <a:r>
              <a:rPr lang="ru-RU" sz="1400" dirty="0"/>
              <a:t> </a:t>
            </a:r>
            <a:r>
              <a:rPr lang="ru-RU" sz="1400" dirty="0" err="1"/>
              <a:t>конфліктам</a:t>
            </a:r>
            <a:r>
              <a:rPr lang="ru-RU" sz="1400" dirty="0"/>
              <a:t> (</a:t>
            </a:r>
            <a:r>
              <a:rPr lang="en-US" sz="1400" dirty="0"/>
              <a:t>GPPAC)». </a:t>
            </a:r>
          </a:p>
          <a:p>
            <a:r>
              <a:rPr lang="en-US" sz="1400" dirty="0" smtClean="0"/>
              <a:t>-</a:t>
            </a:r>
            <a:r>
              <a:rPr lang="uk-UA" sz="1400" dirty="0" smtClean="0"/>
              <a:t> </a:t>
            </a:r>
            <a:r>
              <a:rPr lang="ru-RU" sz="1400" dirty="0" err="1" smtClean="0"/>
              <a:t>співпраця</a:t>
            </a:r>
            <a:r>
              <a:rPr lang="ru-RU" sz="1400" dirty="0" smtClean="0"/>
              <a:t> </a:t>
            </a:r>
            <a:r>
              <a:rPr lang="ru-RU" sz="1400" dirty="0"/>
              <a:t>з Корпусом Миру США в </a:t>
            </a:r>
            <a:r>
              <a:rPr lang="ru-RU" sz="1400" dirty="0" err="1"/>
              <a:t>Україні</a:t>
            </a:r>
            <a:r>
              <a:rPr lang="ru-RU" sz="1400" dirty="0"/>
              <a:t> (</a:t>
            </a:r>
            <a:r>
              <a:rPr lang="ru-RU" sz="1400" dirty="0" err="1"/>
              <a:t>працювала</a:t>
            </a:r>
            <a:r>
              <a:rPr lang="ru-RU" sz="1400" dirty="0"/>
              <a:t> волонтер </a:t>
            </a:r>
            <a:r>
              <a:rPr lang="en-US" sz="1400" dirty="0" err="1"/>
              <a:t>Te</a:t>
            </a:r>
            <a:r>
              <a:rPr lang="ru-RU" sz="1400" dirty="0" err="1"/>
              <a:t>йлор</a:t>
            </a:r>
            <a:r>
              <a:rPr lang="ru-RU" sz="1400" dirty="0"/>
              <a:t> </a:t>
            </a:r>
            <a:r>
              <a:rPr lang="ru-RU" sz="1400" dirty="0" err="1"/>
              <a:t>Кі</a:t>
            </a:r>
            <a:r>
              <a:rPr lang="ru-RU" sz="1400" dirty="0"/>
              <a:t> з США разом </a:t>
            </a:r>
            <a:r>
              <a:rPr lang="ru-RU" sz="1400" dirty="0" err="1"/>
              <a:t>із</a:t>
            </a:r>
            <a:r>
              <a:rPr lang="ru-RU" sz="1400" dirty="0"/>
              <a:t> </a:t>
            </a:r>
            <a:r>
              <a:rPr lang="ru-RU" sz="1400" dirty="0" err="1"/>
              <a:t>вчителями</a:t>
            </a:r>
            <a:r>
              <a:rPr lang="ru-RU" sz="1400" dirty="0"/>
              <a:t> </a:t>
            </a:r>
            <a:r>
              <a:rPr lang="ru-RU" sz="1400" dirty="0" err="1"/>
              <a:t>англійської</a:t>
            </a:r>
            <a:r>
              <a:rPr lang="ru-RU" sz="1400" dirty="0"/>
              <a:t> </a:t>
            </a:r>
            <a:r>
              <a:rPr lang="ru-RU" sz="1400" dirty="0" err="1"/>
              <a:t>мови</a:t>
            </a:r>
            <a:r>
              <a:rPr lang="ru-RU" sz="1400" dirty="0"/>
              <a:t>).</a:t>
            </a:r>
          </a:p>
          <a:p>
            <a:pPr marL="285750" indent="-285750">
              <a:buFontTx/>
              <a:buChar char="-"/>
            </a:pPr>
            <a:r>
              <a:rPr lang="ru-RU" sz="1400" dirty="0" err="1" smtClean="0"/>
              <a:t>проєкт</a:t>
            </a:r>
            <a:r>
              <a:rPr lang="ru-RU" sz="1400" dirty="0" smtClean="0"/>
              <a:t> </a:t>
            </a:r>
            <a:r>
              <a:rPr lang="ru-RU" sz="1400" dirty="0"/>
              <a:t>«</a:t>
            </a:r>
            <a:r>
              <a:rPr lang="ru-RU" sz="1400" dirty="0" err="1"/>
              <a:t>Академічна</a:t>
            </a:r>
            <a:r>
              <a:rPr lang="ru-RU" sz="1400" dirty="0"/>
              <a:t> </a:t>
            </a:r>
            <a:r>
              <a:rPr lang="ru-RU" sz="1400" dirty="0" err="1"/>
              <a:t>доброчесність</a:t>
            </a:r>
            <a:r>
              <a:rPr lang="ru-RU" sz="1400" dirty="0"/>
              <a:t> та </a:t>
            </a:r>
            <a:r>
              <a:rPr lang="ru-RU" sz="1400" dirty="0" err="1"/>
              <a:t>етика</a:t>
            </a:r>
            <a:r>
              <a:rPr lang="ru-RU" sz="1400" dirty="0"/>
              <a:t> </a:t>
            </a:r>
            <a:r>
              <a:rPr lang="ru-RU" sz="1400" dirty="0" err="1"/>
              <a:t>щодо</a:t>
            </a:r>
            <a:r>
              <a:rPr lang="ru-RU" sz="1400" dirty="0"/>
              <a:t> </a:t>
            </a:r>
            <a:r>
              <a:rPr lang="ru-RU" sz="1400" dirty="0" err="1"/>
              <a:t>середньої</a:t>
            </a:r>
            <a:r>
              <a:rPr lang="ru-RU" sz="1400" dirty="0"/>
              <a:t> </a:t>
            </a:r>
            <a:r>
              <a:rPr lang="ru-RU" sz="1400" dirty="0" err="1"/>
              <a:t>освіти</a:t>
            </a:r>
            <a:r>
              <a:rPr lang="ru-RU" sz="1400" dirty="0"/>
              <a:t>» для </a:t>
            </a:r>
            <a:r>
              <a:rPr lang="ru-RU" sz="1400" dirty="0" err="1"/>
              <a:t>вчителів</a:t>
            </a:r>
            <a:r>
              <a:rPr lang="ru-RU" sz="1400" dirty="0"/>
              <a:t> та </a:t>
            </a:r>
            <a:r>
              <a:rPr lang="ru-RU" sz="1400" dirty="0" err="1"/>
              <a:t>учнів</a:t>
            </a:r>
            <a:r>
              <a:rPr lang="ru-RU" sz="1400" dirty="0"/>
              <a:t> 9-11-х </a:t>
            </a:r>
            <a:r>
              <a:rPr lang="ru-RU" sz="1400" dirty="0" err="1" smtClean="0"/>
              <a:t>класів</a:t>
            </a:r>
            <a:r>
              <a:rPr lang="ru-RU" sz="1400" dirty="0" smtClean="0"/>
              <a:t>;</a:t>
            </a:r>
          </a:p>
          <a:p>
            <a:pPr marL="285750" indent="-285750">
              <a:buFontTx/>
              <a:buChar char="-"/>
            </a:pPr>
            <a:r>
              <a:rPr lang="ru-RU" sz="1400" dirty="0" err="1" smtClean="0"/>
              <a:t>проєкт</a:t>
            </a:r>
            <a:r>
              <a:rPr lang="ru-RU" sz="1400" dirty="0" smtClean="0"/>
              <a:t> </a:t>
            </a:r>
            <a:r>
              <a:rPr lang="ru-RU" sz="1400" dirty="0"/>
              <a:t>«</a:t>
            </a:r>
            <a:r>
              <a:rPr lang="ru-RU" sz="1400" dirty="0" err="1"/>
              <a:t>Підтримка</a:t>
            </a:r>
            <a:r>
              <a:rPr lang="ru-RU" sz="1400" dirty="0"/>
              <a:t> </a:t>
            </a:r>
            <a:r>
              <a:rPr lang="ru-RU" sz="1400" dirty="0" err="1"/>
              <a:t>Фінляндії</a:t>
            </a:r>
            <a:r>
              <a:rPr lang="ru-RU" sz="1400" dirty="0"/>
              <a:t> </a:t>
            </a:r>
            <a:r>
              <a:rPr lang="ru-RU" sz="1400" dirty="0" err="1"/>
              <a:t>української</a:t>
            </a:r>
            <a:r>
              <a:rPr lang="ru-RU" sz="1400" dirty="0"/>
              <a:t> </a:t>
            </a:r>
            <a:r>
              <a:rPr lang="ru-RU" sz="1400" dirty="0" err="1"/>
              <a:t>шкільної</a:t>
            </a:r>
            <a:r>
              <a:rPr lang="ru-RU" sz="1400" dirty="0"/>
              <a:t> </a:t>
            </a:r>
            <a:r>
              <a:rPr lang="ru-RU" sz="1400" dirty="0" err="1"/>
              <a:t>реформи</a:t>
            </a:r>
            <a:r>
              <a:rPr lang="ru-RU" sz="1400" dirty="0"/>
              <a:t>», </a:t>
            </a:r>
            <a:r>
              <a:rPr lang="ru-RU" sz="1400" dirty="0" err="1"/>
              <a:t>якій</a:t>
            </a:r>
            <a:r>
              <a:rPr lang="ru-RU" sz="1400" dirty="0"/>
              <a:t> </a:t>
            </a:r>
            <a:r>
              <a:rPr lang="ru-RU" sz="1400" dirty="0" err="1"/>
              <a:t>реалізується</a:t>
            </a:r>
            <a:r>
              <a:rPr lang="ru-RU" sz="1400" dirty="0"/>
              <a:t> </a:t>
            </a:r>
            <a:r>
              <a:rPr lang="ru-RU" sz="1400" dirty="0" err="1"/>
              <a:t>Міністерством</a:t>
            </a:r>
            <a:r>
              <a:rPr lang="ru-RU" sz="1400" dirty="0"/>
              <a:t> </a:t>
            </a:r>
            <a:r>
              <a:rPr lang="ru-RU" sz="1400" dirty="0" err="1"/>
              <a:t>освіти</a:t>
            </a:r>
            <a:r>
              <a:rPr lang="ru-RU" sz="1400" dirty="0"/>
              <a:t> і науки </a:t>
            </a:r>
            <a:r>
              <a:rPr lang="ru-RU" sz="1400" dirty="0" err="1"/>
              <a:t>України</a:t>
            </a:r>
            <a:r>
              <a:rPr lang="ru-RU" sz="1400" dirty="0"/>
              <a:t> </a:t>
            </a:r>
            <a:r>
              <a:rPr lang="ru-RU" sz="1400" dirty="0" err="1"/>
              <a:t>спільно</a:t>
            </a:r>
            <a:r>
              <a:rPr lang="ru-RU" sz="1400" dirty="0"/>
              <a:t> з </a:t>
            </a:r>
            <a:r>
              <a:rPr lang="ru-RU" sz="1400" dirty="0" err="1"/>
              <a:t>організацією</a:t>
            </a:r>
            <a:r>
              <a:rPr lang="ru-RU" sz="1400" dirty="0"/>
              <a:t> </a:t>
            </a:r>
            <a:r>
              <a:rPr lang="en-US" sz="1400" dirty="0" err="1"/>
              <a:t>GoGlobal</a:t>
            </a:r>
            <a:r>
              <a:rPr lang="en-US" sz="1400" dirty="0"/>
              <a:t> </a:t>
            </a:r>
            <a:r>
              <a:rPr lang="ru-RU" sz="1400" dirty="0"/>
              <a:t>для </a:t>
            </a:r>
            <a:r>
              <a:rPr lang="ru-RU" sz="1400" dirty="0" err="1"/>
              <a:t>формування</a:t>
            </a:r>
            <a:r>
              <a:rPr lang="ru-RU" sz="1400" dirty="0"/>
              <a:t> </a:t>
            </a:r>
            <a:r>
              <a:rPr lang="ru-RU" sz="1400" dirty="0" err="1"/>
              <a:t>освітнього</a:t>
            </a:r>
            <a:r>
              <a:rPr lang="ru-RU" sz="1400" dirty="0"/>
              <a:t> </a:t>
            </a:r>
            <a:r>
              <a:rPr lang="ru-RU" sz="1400" dirty="0" err="1"/>
              <a:t>середовища</a:t>
            </a:r>
            <a:r>
              <a:rPr lang="ru-RU" sz="1400" dirty="0"/>
              <a:t> </a:t>
            </a:r>
            <a:r>
              <a:rPr lang="ru-RU" sz="1400" dirty="0" err="1"/>
              <a:t>румуномовних</a:t>
            </a:r>
            <a:r>
              <a:rPr lang="ru-RU" sz="1400" dirty="0"/>
              <a:t> та </a:t>
            </a:r>
            <a:r>
              <a:rPr lang="ru-RU" sz="1400" dirty="0" err="1"/>
              <a:t>угорськомовних</a:t>
            </a:r>
            <a:r>
              <a:rPr lang="ru-RU" sz="1400" dirty="0"/>
              <a:t> </a:t>
            </a:r>
            <a:r>
              <a:rPr lang="ru-RU" sz="1400" dirty="0" err="1" smtClean="0"/>
              <a:t>учнів</a:t>
            </a:r>
            <a:r>
              <a:rPr lang="ru-RU" sz="1400" dirty="0" smtClean="0"/>
              <a:t>: проект «</a:t>
            </a:r>
            <a:r>
              <a:rPr lang="ru-RU" sz="1400" dirty="0" err="1" smtClean="0"/>
              <a:t>Бомбезний</a:t>
            </a:r>
            <a:r>
              <a:rPr lang="ru-RU" sz="1400" dirty="0" smtClean="0"/>
              <a:t> </a:t>
            </a:r>
            <a:r>
              <a:rPr lang="en-US" sz="1400" dirty="0" err="1" smtClean="0"/>
              <a:t>GoCamp</a:t>
            </a:r>
            <a:r>
              <a:rPr lang="uk-UA" sz="1400" dirty="0" smtClean="0"/>
              <a:t> 2020</a:t>
            </a:r>
            <a:r>
              <a:rPr lang="en-US" sz="1400" dirty="0" smtClean="0"/>
              <a:t>»</a:t>
            </a:r>
            <a:r>
              <a:rPr lang="ru-RU" sz="1400" dirty="0" smtClean="0"/>
              <a:t>; </a:t>
            </a:r>
            <a:r>
              <a:rPr lang="ru-RU" sz="1400" dirty="0"/>
              <a:t> </a:t>
            </a:r>
            <a:r>
              <a:rPr lang="ru-RU" sz="1400" dirty="0" smtClean="0"/>
              <a:t>проект </a:t>
            </a:r>
            <a:r>
              <a:rPr lang="ru-RU" sz="1400" dirty="0"/>
              <a:t>«</a:t>
            </a:r>
            <a:r>
              <a:rPr lang="ru-RU" sz="1400" dirty="0" err="1"/>
              <a:t>Англомовний</a:t>
            </a:r>
            <a:r>
              <a:rPr lang="ru-RU" sz="1400" dirty="0"/>
              <a:t> </a:t>
            </a:r>
            <a:r>
              <a:rPr lang="ru-RU" sz="1400" dirty="0" err="1"/>
              <a:t>табір</a:t>
            </a:r>
            <a:r>
              <a:rPr lang="ru-RU" sz="1400" dirty="0"/>
              <a:t> онлайн </a:t>
            </a:r>
            <a:r>
              <a:rPr lang="en-US" sz="1400" dirty="0" err="1"/>
              <a:t>GoCamp</a:t>
            </a:r>
            <a:r>
              <a:rPr lang="en-US" sz="1400" dirty="0"/>
              <a:t> 2021», </a:t>
            </a:r>
            <a:r>
              <a:rPr lang="ru-RU" sz="1400" dirty="0" err="1"/>
              <a:t>завдяки</a:t>
            </a:r>
            <a:r>
              <a:rPr lang="ru-RU" sz="1400" dirty="0"/>
              <a:t> </a:t>
            </a:r>
            <a:r>
              <a:rPr lang="ru-RU" sz="1400" dirty="0" err="1"/>
              <a:t>участі</a:t>
            </a:r>
            <a:r>
              <a:rPr lang="ru-RU" sz="1400" dirty="0"/>
              <a:t> у </a:t>
            </a:r>
            <a:r>
              <a:rPr lang="ru-RU" sz="1400" dirty="0" err="1"/>
              <a:t>програмі</a:t>
            </a:r>
            <a:r>
              <a:rPr lang="ru-RU" sz="1400" dirty="0"/>
              <a:t> </a:t>
            </a:r>
            <a:r>
              <a:rPr lang="en-US" sz="1400" dirty="0"/>
              <a:t>Creative Camp (Online) </a:t>
            </a:r>
            <a:r>
              <a:rPr lang="en-US" sz="1400" dirty="0" smtClean="0"/>
              <a:t>2021</a:t>
            </a:r>
            <a:r>
              <a:rPr lang="uk-UA" sz="1400" dirty="0" smtClean="0"/>
              <a:t>; </a:t>
            </a:r>
            <a:r>
              <a:rPr lang="ru-RU" sz="1400" dirty="0" smtClean="0"/>
              <a:t>проект </a:t>
            </a:r>
            <a:r>
              <a:rPr lang="ru-RU" sz="1400" dirty="0"/>
              <a:t>«</a:t>
            </a:r>
            <a:r>
              <a:rPr lang="ru-RU" sz="1400" dirty="0" err="1"/>
              <a:t>Англомовний</a:t>
            </a:r>
            <a:r>
              <a:rPr lang="ru-RU" sz="1400" dirty="0"/>
              <a:t> </a:t>
            </a:r>
            <a:r>
              <a:rPr lang="ru-RU" sz="1400" dirty="0" err="1"/>
              <a:t>табір</a:t>
            </a:r>
            <a:r>
              <a:rPr lang="ru-RU" sz="1400" dirty="0"/>
              <a:t> онлайн </a:t>
            </a:r>
            <a:r>
              <a:rPr lang="en-US" sz="1400" dirty="0" err="1"/>
              <a:t>GoCamp</a:t>
            </a:r>
            <a:r>
              <a:rPr lang="en-US" sz="1400" dirty="0"/>
              <a:t> 2022 «Ukraine is the Capital of People</a:t>
            </a:r>
            <a:r>
              <a:rPr lang="en-US" sz="1400" dirty="0" smtClean="0"/>
              <a:t>».</a:t>
            </a:r>
            <a:endParaRPr lang="uk-UA" sz="1400" dirty="0" smtClean="0"/>
          </a:p>
          <a:p>
            <a:pPr marL="285750" indent="-285750">
              <a:buFontTx/>
              <a:buChar char="-"/>
            </a:pPr>
            <a:r>
              <a:rPr lang="uk-UA" sz="1400" dirty="0" smtClean="0"/>
              <a:t>Міжнародний проект соціально психологічної служби «Друзі здалека» для роботи з «важкими» підлітками, якій об’єднує заклади освіти 4-х країн: Румунії, України, Молдови та Сербії.</a:t>
            </a:r>
            <a:endParaRPr lang="en-US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8" y="4365104"/>
            <a:ext cx="2244643" cy="1682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2594">
            <a:off x="3663168" y="4209003"/>
            <a:ext cx="2248044" cy="1775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0876">
            <a:off x="6759698" y="4186726"/>
            <a:ext cx="2107075" cy="1936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425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V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9263">
            <a:off x="850561" y="1030488"/>
            <a:ext cx="2817713" cy="2113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9688">
            <a:off x="843745" y="3328273"/>
            <a:ext cx="314325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4414">
            <a:off x="6165916" y="1161917"/>
            <a:ext cx="2388099" cy="2077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32" y="49412"/>
            <a:ext cx="8901113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Desktop\зображення_viber_2022-09-18_13-54-53-66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63076"/>
            <a:ext cx="4047660" cy="196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зображення_viber_2022-09-18_13-54-54-45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66" y="942755"/>
            <a:ext cx="1865409" cy="25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32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ocshapegroup69"/>
          <p:cNvGrpSpPr>
            <a:grpSpLocks/>
          </p:cNvGrpSpPr>
          <p:nvPr/>
        </p:nvGrpSpPr>
        <p:grpSpPr bwMode="auto">
          <a:xfrm>
            <a:off x="2541" y="12697"/>
            <a:ext cx="8641425" cy="1500193"/>
            <a:chOff x="4" y="0"/>
            <a:chExt cx="12901" cy="2363"/>
          </a:xfrm>
        </p:grpSpPr>
        <p:pic>
          <p:nvPicPr>
            <p:cNvPr id="3" name="docshape7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" y="3"/>
              <a:ext cx="12901" cy="1919"/>
            </a:xfrm>
            <a:prstGeom prst="rect">
              <a:avLst/>
            </a:prstGeom>
            <a:noFill/>
          </p:spPr>
        </p:pic>
        <p:pic>
          <p:nvPicPr>
            <p:cNvPr id="4" name="docshape71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450" y="238"/>
              <a:ext cx="2700" cy="1887"/>
            </a:xfrm>
            <a:prstGeom prst="rect">
              <a:avLst/>
            </a:prstGeom>
            <a:noFill/>
          </p:spPr>
        </p:pic>
        <p:sp>
          <p:nvSpPr>
            <p:cNvPr id="5" name="docshape72"/>
            <p:cNvSpPr>
              <a:spLocks/>
            </p:cNvSpPr>
            <p:nvPr/>
          </p:nvSpPr>
          <p:spPr bwMode="auto">
            <a:xfrm>
              <a:off x="450" y="0"/>
              <a:ext cx="2700" cy="2363"/>
            </a:xfrm>
            <a:custGeom>
              <a:avLst/>
              <a:gdLst>
                <a:gd name="T0" fmla="*/ 0 w 2700"/>
                <a:gd name="T1" fmla="*/ 1181 h 2363"/>
                <a:gd name="T2" fmla="*/ 1350 w 2700"/>
                <a:gd name="T3" fmla="*/ 0 h 2363"/>
                <a:gd name="T4" fmla="*/ 2700 w 2700"/>
                <a:gd name="T5" fmla="*/ 1181 h 2363"/>
                <a:gd name="T6" fmla="*/ 1350 w 2700"/>
                <a:gd name="T7" fmla="*/ 2363 h 2363"/>
                <a:gd name="T8" fmla="*/ 0 w 2700"/>
                <a:gd name="T9" fmla="*/ 1181 h 2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0" h="2363">
                  <a:moveTo>
                    <a:pt x="0" y="1181"/>
                  </a:moveTo>
                  <a:lnTo>
                    <a:pt x="1350" y="0"/>
                  </a:lnTo>
                  <a:lnTo>
                    <a:pt x="2700" y="1181"/>
                  </a:lnTo>
                  <a:lnTo>
                    <a:pt x="1350" y="2363"/>
                  </a:lnTo>
                  <a:lnTo>
                    <a:pt x="0" y="1181"/>
                  </a:lnTo>
                  <a:close/>
                </a:path>
              </a:pathLst>
            </a:custGeom>
            <a:noFill/>
            <a:ln w="25400">
              <a:solidFill>
                <a:srgbClr val="385D8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1714480" y="57148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77649" tIns="45720" rIns="1244208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Учнівське самоврядування</a:t>
            </a:r>
            <a:endParaRPr kumimoji="0" lang="uk-UA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214282" y="1477047"/>
            <a:ext cx="8715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  У жовтні 2021 року відбулися вибори голови учнівського самоврядування: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учениця 9-Б класу </a:t>
            </a:r>
            <a:r>
              <a:rPr kumimoji="0" lang="uk-UA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Матей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Евеліна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обрана головою учнівського самоврядування ліцею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5720" y="2214554"/>
            <a:ext cx="4069080" cy="3571900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29190" y="2214554"/>
            <a:ext cx="2924863" cy="3543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ocshapegroup69"/>
          <p:cNvGrpSpPr>
            <a:grpSpLocks/>
          </p:cNvGrpSpPr>
          <p:nvPr/>
        </p:nvGrpSpPr>
        <p:grpSpPr bwMode="auto">
          <a:xfrm>
            <a:off x="0" y="0"/>
            <a:ext cx="7998233" cy="1500193"/>
            <a:chOff x="4" y="0"/>
            <a:chExt cx="12901" cy="2363"/>
          </a:xfrm>
        </p:grpSpPr>
        <p:pic>
          <p:nvPicPr>
            <p:cNvPr id="3" name="docshape7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" y="3"/>
              <a:ext cx="12901" cy="1919"/>
            </a:xfrm>
            <a:prstGeom prst="rect">
              <a:avLst/>
            </a:prstGeom>
            <a:noFill/>
          </p:spPr>
        </p:pic>
        <p:pic>
          <p:nvPicPr>
            <p:cNvPr id="4" name="docshape71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450" y="238"/>
              <a:ext cx="2700" cy="1887"/>
            </a:xfrm>
            <a:prstGeom prst="rect">
              <a:avLst/>
            </a:prstGeom>
            <a:noFill/>
          </p:spPr>
        </p:pic>
        <p:sp>
          <p:nvSpPr>
            <p:cNvPr id="5" name="docshape72"/>
            <p:cNvSpPr>
              <a:spLocks/>
            </p:cNvSpPr>
            <p:nvPr/>
          </p:nvSpPr>
          <p:spPr bwMode="auto">
            <a:xfrm>
              <a:off x="450" y="0"/>
              <a:ext cx="2700" cy="2363"/>
            </a:xfrm>
            <a:custGeom>
              <a:avLst/>
              <a:gdLst>
                <a:gd name="T0" fmla="*/ 0 w 2700"/>
                <a:gd name="T1" fmla="*/ 1181 h 2363"/>
                <a:gd name="T2" fmla="*/ 1350 w 2700"/>
                <a:gd name="T3" fmla="*/ 0 h 2363"/>
                <a:gd name="T4" fmla="*/ 2700 w 2700"/>
                <a:gd name="T5" fmla="*/ 1181 h 2363"/>
                <a:gd name="T6" fmla="*/ 1350 w 2700"/>
                <a:gd name="T7" fmla="*/ 2363 h 2363"/>
                <a:gd name="T8" fmla="*/ 0 w 2700"/>
                <a:gd name="T9" fmla="*/ 1181 h 2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0" h="2363">
                  <a:moveTo>
                    <a:pt x="0" y="1181"/>
                  </a:moveTo>
                  <a:lnTo>
                    <a:pt x="1350" y="0"/>
                  </a:lnTo>
                  <a:lnTo>
                    <a:pt x="2700" y="1181"/>
                  </a:lnTo>
                  <a:lnTo>
                    <a:pt x="1350" y="2363"/>
                  </a:lnTo>
                  <a:lnTo>
                    <a:pt x="0" y="1181"/>
                  </a:lnTo>
                  <a:close/>
                </a:path>
              </a:pathLst>
            </a:custGeom>
            <a:noFill/>
            <a:ln w="25400">
              <a:solidFill>
                <a:srgbClr val="385D8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3786182" y="571480"/>
            <a:ext cx="18744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ФК БОЯНИ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0" y="1436388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За </a:t>
            </a:r>
            <a:r>
              <a:rPr kumimoji="0" lang="uk-UA" sz="16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підртимки</a:t>
            </a: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депутатів Чернівецької обласної ради </a:t>
            </a:r>
            <a:r>
              <a:rPr kumimoji="0" lang="ro-RO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V</a:t>
            </a: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ІІІ скликання,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було </a:t>
            </a:r>
            <a:r>
              <a:rPr lang="uk-UA" sz="1600" b="1" i="1" dirty="0" smtClean="0">
                <a:ea typeface="Times New Roman" pitchFamily="18" charset="0"/>
                <a:cs typeface="Times New Roman" pitchFamily="18" charset="0"/>
              </a:rPr>
              <a:t>пошито</a:t>
            </a: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та подаровано теплі спортивні костюми для футбольної команди ФК БОЯНИ</a:t>
            </a:r>
            <a:r>
              <a:rPr kumimoji="0" lang="uk-UA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.</a:t>
            </a:r>
            <a:endParaRPr kumimoji="0" lang="uk-UA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0" name="Рисунок 9" descr="фф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24507" y="1928802"/>
            <a:ext cx="3619493" cy="2714620"/>
          </a:xfrm>
          <a:prstGeom prst="rect">
            <a:avLst/>
          </a:prstGeom>
        </p:spPr>
      </p:pic>
      <p:pic>
        <p:nvPicPr>
          <p:cNvPr id="11" name="Рисунок 10" descr="ффф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000240"/>
            <a:ext cx="3738589" cy="2803942"/>
          </a:xfrm>
          <a:prstGeom prst="rect">
            <a:avLst/>
          </a:prstGeom>
        </p:spPr>
      </p:pic>
      <p:pic>
        <p:nvPicPr>
          <p:cNvPr id="12" name="Рисунок 11" descr="фффф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86050" y="4143380"/>
            <a:ext cx="3214711" cy="2475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ocshapegroup69"/>
          <p:cNvGrpSpPr>
            <a:grpSpLocks/>
          </p:cNvGrpSpPr>
          <p:nvPr/>
        </p:nvGrpSpPr>
        <p:grpSpPr bwMode="auto">
          <a:xfrm>
            <a:off x="2541" y="12697"/>
            <a:ext cx="7998233" cy="1500193"/>
            <a:chOff x="4" y="0"/>
            <a:chExt cx="12901" cy="2363"/>
          </a:xfrm>
        </p:grpSpPr>
        <p:pic>
          <p:nvPicPr>
            <p:cNvPr id="3" name="docshape7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" y="3"/>
              <a:ext cx="12901" cy="1919"/>
            </a:xfrm>
            <a:prstGeom prst="rect">
              <a:avLst/>
            </a:prstGeom>
            <a:noFill/>
          </p:spPr>
        </p:pic>
        <p:pic>
          <p:nvPicPr>
            <p:cNvPr id="4" name="docshape71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450" y="238"/>
              <a:ext cx="2700" cy="1887"/>
            </a:xfrm>
            <a:prstGeom prst="rect">
              <a:avLst/>
            </a:prstGeom>
            <a:noFill/>
          </p:spPr>
        </p:pic>
        <p:sp>
          <p:nvSpPr>
            <p:cNvPr id="5" name="docshape72"/>
            <p:cNvSpPr>
              <a:spLocks/>
            </p:cNvSpPr>
            <p:nvPr/>
          </p:nvSpPr>
          <p:spPr bwMode="auto">
            <a:xfrm>
              <a:off x="450" y="0"/>
              <a:ext cx="2700" cy="2363"/>
            </a:xfrm>
            <a:custGeom>
              <a:avLst/>
              <a:gdLst>
                <a:gd name="T0" fmla="*/ 0 w 2700"/>
                <a:gd name="T1" fmla="*/ 1181 h 2363"/>
                <a:gd name="T2" fmla="*/ 1350 w 2700"/>
                <a:gd name="T3" fmla="*/ 0 h 2363"/>
                <a:gd name="T4" fmla="*/ 2700 w 2700"/>
                <a:gd name="T5" fmla="*/ 1181 h 2363"/>
                <a:gd name="T6" fmla="*/ 1350 w 2700"/>
                <a:gd name="T7" fmla="*/ 2363 h 2363"/>
                <a:gd name="T8" fmla="*/ 0 w 2700"/>
                <a:gd name="T9" fmla="*/ 1181 h 2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0" h="2363">
                  <a:moveTo>
                    <a:pt x="0" y="1181"/>
                  </a:moveTo>
                  <a:lnTo>
                    <a:pt x="1350" y="0"/>
                  </a:lnTo>
                  <a:lnTo>
                    <a:pt x="2700" y="1181"/>
                  </a:lnTo>
                  <a:lnTo>
                    <a:pt x="1350" y="2363"/>
                  </a:lnTo>
                  <a:lnTo>
                    <a:pt x="0" y="1181"/>
                  </a:lnTo>
                  <a:close/>
                </a:path>
              </a:pathLst>
            </a:custGeom>
            <a:noFill/>
            <a:ln w="25400">
              <a:solidFill>
                <a:srgbClr val="385D8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3643306" y="500042"/>
            <a:ext cx="25159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«Алея МИРУ»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279048" y="1377198"/>
            <a:ext cx="854142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   З нагоди міжнародного Дня Миру проведено наступні заходи: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err="1">
                <a:cs typeface="Times New Roman" pitchFamily="18" charset="0"/>
              </a:rPr>
              <a:t>Учні</a:t>
            </a:r>
            <a:r>
              <a:rPr lang="ru-RU" sz="1600" b="1" i="1" dirty="0">
                <a:cs typeface="Times New Roman" pitchFamily="18" charset="0"/>
              </a:rPr>
              <a:t> 6-А та 6-Б </a:t>
            </a:r>
            <a:r>
              <a:rPr lang="ru-RU" sz="1600" b="1" i="1" dirty="0" err="1">
                <a:cs typeface="Times New Roman" pitchFamily="18" charset="0"/>
              </a:rPr>
              <a:t>класів</a:t>
            </a:r>
            <a:r>
              <a:rPr lang="ru-RU" sz="1600" b="1" i="1" dirty="0">
                <a:cs typeface="Times New Roman" pitchFamily="18" charset="0"/>
              </a:rPr>
              <a:t> </a:t>
            </a:r>
            <a:r>
              <a:rPr lang="ru-RU" sz="1600" b="1" i="1" dirty="0" err="1">
                <a:cs typeface="Times New Roman" pitchFamily="18" charset="0"/>
              </a:rPr>
              <a:t>підготували</a:t>
            </a:r>
            <a:r>
              <a:rPr lang="ru-RU" sz="1600" b="1" i="1" dirty="0">
                <a:cs typeface="Times New Roman" pitchFamily="18" charset="0"/>
              </a:rPr>
              <a:t> </a:t>
            </a:r>
            <a:r>
              <a:rPr lang="ru-RU" sz="1600" b="1" i="1" dirty="0" err="1">
                <a:cs typeface="Times New Roman" pitchFamily="18" charset="0"/>
              </a:rPr>
              <a:t>захід</a:t>
            </a:r>
            <a:r>
              <a:rPr lang="ru-RU" sz="1600" b="1" i="1" dirty="0">
                <a:cs typeface="Times New Roman" pitchFamily="18" charset="0"/>
              </a:rPr>
              <a:t> "МИ ЗА МИР" та </a:t>
            </a:r>
            <a:r>
              <a:rPr lang="ru-RU" sz="1600" b="1" i="1" dirty="0" err="1">
                <a:cs typeface="Times New Roman" pitchFamily="18" charset="0"/>
              </a:rPr>
              <a:t>приєдналися</a:t>
            </a:r>
            <a:r>
              <a:rPr lang="ru-RU" sz="1600" b="1" i="1" dirty="0">
                <a:cs typeface="Times New Roman" pitchFamily="18" charset="0"/>
              </a:rPr>
              <a:t> до </a:t>
            </a:r>
            <a:r>
              <a:rPr lang="ru-RU" sz="1600" b="1" i="1" dirty="0" err="1">
                <a:cs typeface="Times New Roman" pitchFamily="18" charset="0"/>
              </a:rPr>
              <a:t>Всесвітньої</a:t>
            </a:r>
            <a:r>
              <a:rPr lang="ru-RU" sz="1600" b="1" i="1" dirty="0">
                <a:cs typeface="Times New Roman" pitchFamily="18" charset="0"/>
              </a:rPr>
              <a:t> </a:t>
            </a:r>
            <a:r>
              <a:rPr lang="ru-RU" sz="1600" b="1" i="1" dirty="0" err="1">
                <a:cs typeface="Times New Roman" pitchFamily="18" charset="0"/>
              </a:rPr>
              <a:t>акції</a:t>
            </a:r>
            <a:r>
              <a:rPr lang="ru-RU" sz="1600" b="1" i="1" dirty="0">
                <a:cs typeface="Times New Roman" pitchFamily="18" charset="0"/>
              </a:rPr>
              <a:t> «Голуб миру», </a:t>
            </a:r>
            <a:r>
              <a:rPr lang="ru-RU" sz="1600" b="1" i="1" dirty="0" err="1">
                <a:cs typeface="Times New Roman" pitchFamily="18" charset="0"/>
              </a:rPr>
              <a:t>прикріпивши</a:t>
            </a:r>
            <a:r>
              <a:rPr lang="ru-RU" sz="1600" b="1" i="1" dirty="0">
                <a:cs typeface="Times New Roman" pitchFamily="18" charset="0"/>
              </a:rPr>
              <a:t> </a:t>
            </a:r>
            <a:r>
              <a:rPr lang="ru-RU" sz="1600" b="1" i="1" dirty="0" err="1">
                <a:cs typeface="Times New Roman" pitchFamily="18" charset="0"/>
              </a:rPr>
              <a:t>паперові</a:t>
            </a:r>
            <a:r>
              <a:rPr lang="ru-RU" sz="1600" b="1" i="1" dirty="0">
                <a:cs typeface="Times New Roman" pitchFamily="18" charset="0"/>
              </a:rPr>
              <a:t> голуби на Прапор, </a:t>
            </a:r>
            <a:r>
              <a:rPr lang="ru-RU" sz="1600" b="1" i="1" dirty="0" err="1">
                <a:cs typeface="Times New Roman" pitchFamily="18" charset="0"/>
              </a:rPr>
              <a:t>аби</a:t>
            </a:r>
            <a:r>
              <a:rPr lang="ru-RU" sz="1600" b="1" i="1" dirty="0">
                <a:cs typeface="Times New Roman" pitchFamily="18" charset="0"/>
              </a:rPr>
              <a:t> </a:t>
            </a:r>
            <a:r>
              <a:rPr lang="ru-RU" sz="1600" b="1" i="1" dirty="0" err="1">
                <a:cs typeface="Times New Roman" pitchFamily="18" charset="0"/>
              </a:rPr>
              <a:t>показати</a:t>
            </a:r>
            <a:r>
              <a:rPr lang="ru-RU" sz="1600" b="1" i="1" dirty="0">
                <a:cs typeface="Times New Roman" pitchFamily="18" charset="0"/>
              </a:rPr>
              <a:t> </a:t>
            </a:r>
            <a:r>
              <a:rPr lang="ru-RU" sz="1600" b="1" i="1" dirty="0" err="1">
                <a:cs typeface="Times New Roman" pitchFamily="18" charset="0"/>
              </a:rPr>
              <a:t>наскільки</a:t>
            </a:r>
            <a:r>
              <a:rPr lang="ru-RU" sz="1600" b="1" i="1" dirty="0">
                <a:cs typeface="Times New Roman" pitchFamily="18" charset="0"/>
              </a:rPr>
              <a:t> </a:t>
            </a:r>
            <a:r>
              <a:rPr lang="ru-RU" sz="1600" b="1" i="1" dirty="0" err="1">
                <a:cs typeface="Times New Roman" pitchFamily="18" charset="0"/>
              </a:rPr>
              <a:t>важливими</a:t>
            </a:r>
            <a:r>
              <a:rPr lang="ru-RU" sz="1600" b="1" i="1" dirty="0">
                <a:cs typeface="Times New Roman" pitchFamily="18" charset="0"/>
              </a:rPr>
              <a:t> є мир, свобода, добро і </a:t>
            </a:r>
            <a:r>
              <a:rPr lang="ru-RU" sz="1600" b="1" i="1" dirty="0" err="1">
                <a:cs typeface="Times New Roman" pitchFamily="18" charset="0"/>
              </a:rPr>
              <a:t>повага</a:t>
            </a:r>
            <a:r>
              <a:rPr lang="ru-RU" sz="1600" b="1" i="1" dirty="0">
                <a:cs typeface="Times New Roman" pitchFamily="18" charset="0"/>
              </a:rPr>
              <a:t>. А</a:t>
            </a:r>
            <a:r>
              <a:rPr lang="ru-RU" sz="1600" b="1" i="1" dirty="0" smtClean="0">
                <a:cs typeface="Times New Roman" pitchFamily="18" charset="0"/>
              </a:rPr>
              <a:t> в </a:t>
            </a:r>
            <a:r>
              <a:rPr lang="ru-RU" sz="1600" b="1" i="1" dirty="0">
                <a:cs typeface="Times New Roman" pitchFamily="18" charset="0"/>
              </a:rPr>
              <a:t>1-11-х </a:t>
            </a:r>
            <a:r>
              <a:rPr lang="ru-RU" sz="1600" b="1" i="1" dirty="0" err="1">
                <a:cs typeface="Times New Roman" pitchFamily="18" charset="0"/>
              </a:rPr>
              <a:t>класах</a:t>
            </a:r>
            <a:r>
              <a:rPr lang="ru-RU" sz="1600" b="1" i="1" dirty="0">
                <a:cs typeface="Times New Roman" pitchFamily="18" charset="0"/>
              </a:rPr>
              <a:t> </a:t>
            </a:r>
            <a:r>
              <a:rPr lang="ru-RU" sz="1600" b="1" i="1" dirty="0" err="1">
                <a:cs typeface="Times New Roman" pitchFamily="18" charset="0"/>
              </a:rPr>
              <a:t>проведені</a:t>
            </a:r>
            <a:r>
              <a:rPr lang="ru-RU" sz="1600" b="1" i="1" dirty="0">
                <a:cs typeface="Times New Roman" pitchFamily="18" charset="0"/>
              </a:rPr>
              <a:t> </a:t>
            </a:r>
            <a:r>
              <a:rPr lang="ru-RU" sz="1600" b="1" i="1" dirty="0" err="1">
                <a:cs typeface="Times New Roman" pitchFamily="18" charset="0"/>
              </a:rPr>
              <a:t>бесіди</a:t>
            </a:r>
            <a:r>
              <a:rPr lang="ru-RU" sz="1600" b="1" i="1" dirty="0">
                <a:cs typeface="Times New Roman" pitchFamily="18" charset="0"/>
              </a:rPr>
              <a:t> та </a:t>
            </a:r>
            <a:r>
              <a:rPr lang="ru-RU" sz="1600" b="1" i="1" dirty="0" err="1">
                <a:cs typeface="Times New Roman" pitchFamily="18" charset="0"/>
              </a:rPr>
              <a:t>години</a:t>
            </a:r>
            <a:r>
              <a:rPr lang="ru-RU" sz="1600" b="1" i="1" dirty="0">
                <a:cs typeface="Times New Roman" pitchFamily="18" charset="0"/>
              </a:rPr>
              <a:t> </a:t>
            </a:r>
            <a:r>
              <a:rPr lang="ru-RU" sz="1600" b="1" i="1" dirty="0" err="1">
                <a:cs typeface="Times New Roman" pitchFamily="18" charset="0"/>
              </a:rPr>
              <a:t>спілкування</a:t>
            </a:r>
            <a:r>
              <a:rPr lang="ru-RU" sz="1600" b="1" i="1" dirty="0">
                <a:cs typeface="Times New Roman" pitchFamily="18" charset="0"/>
              </a:rPr>
              <a:t> «Мир на </a:t>
            </a:r>
            <a:r>
              <a:rPr lang="ru-RU" sz="1600" b="1" i="1" dirty="0" err="1">
                <a:cs typeface="Times New Roman" pitchFamily="18" charset="0"/>
              </a:rPr>
              <a:t>планеті</a:t>
            </a:r>
            <a:r>
              <a:rPr lang="ru-RU" sz="1600" b="1" i="1" dirty="0">
                <a:cs typeface="Times New Roman" pitchFamily="18" charset="0"/>
              </a:rPr>
              <a:t> – </a:t>
            </a:r>
            <a:r>
              <a:rPr lang="ru-RU" sz="1600" b="1" i="1" dirty="0" err="1">
                <a:cs typeface="Times New Roman" pitchFamily="18" charset="0"/>
              </a:rPr>
              <a:t>щастя</a:t>
            </a:r>
            <a:r>
              <a:rPr lang="ru-RU" sz="1600" b="1" i="1" dirty="0">
                <a:cs typeface="Times New Roman" pitchFamily="18" charset="0"/>
              </a:rPr>
              <a:t> </a:t>
            </a:r>
            <a:r>
              <a:rPr lang="ru-RU" sz="1600" b="1" i="1" dirty="0" err="1">
                <a:cs typeface="Times New Roman" pitchFamily="18" charset="0"/>
              </a:rPr>
              <a:t>всім</a:t>
            </a:r>
            <a:r>
              <a:rPr lang="ru-RU" sz="1600" b="1" i="1" dirty="0">
                <a:cs typeface="Times New Roman" pitchFamily="18" charset="0"/>
              </a:rPr>
              <a:t> </a:t>
            </a:r>
            <a:r>
              <a:rPr lang="ru-RU" sz="1600" b="1" i="1" dirty="0" err="1">
                <a:cs typeface="Times New Roman" pitchFamily="18" charset="0"/>
              </a:rPr>
              <a:t>дітям</a:t>
            </a:r>
            <a:r>
              <a:rPr lang="ru-RU" sz="1600" b="1" i="1" dirty="0">
                <a:cs typeface="Times New Roman" pitchFamily="18" charset="0"/>
              </a:rPr>
              <a:t>». </a:t>
            </a:r>
            <a:endParaRPr kumimoji="0" lang="uk-UA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pic>
        <p:nvPicPr>
          <p:cNvPr id="12" name="Рисунок 11" descr="м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4365104"/>
            <a:ext cx="3524243" cy="2643182"/>
          </a:xfrm>
          <a:prstGeom prst="rect">
            <a:avLst/>
          </a:prstGeom>
        </p:spPr>
      </p:pic>
      <p:pic>
        <p:nvPicPr>
          <p:cNvPr id="13" name="Рисунок 12" descr="мм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2786058"/>
            <a:ext cx="3428992" cy="2357454"/>
          </a:xfrm>
          <a:prstGeom prst="rect">
            <a:avLst/>
          </a:prstGeom>
        </p:spPr>
      </p:pic>
      <p:pic>
        <p:nvPicPr>
          <p:cNvPr id="14" name="Рисунок 13" descr="ммм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36096" y="2700637"/>
            <a:ext cx="3143272" cy="2357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ocshapegroup69"/>
          <p:cNvGrpSpPr>
            <a:grpSpLocks/>
          </p:cNvGrpSpPr>
          <p:nvPr/>
        </p:nvGrpSpPr>
        <p:grpSpPr bwMode="auto">
          <a:xfrm>
            <a:off x="42203" y="68116"/>
            <a:ext cx="7998233" cy="1500193"/>
            <a:chOff x="4" y="0"/>
            <a:chExt cx="12901" cy="2363"/>
          </a:xfrm>
        </p:grpSpPr>
        <p:pic>
          <p:nvPicPr>
            <p:cNvPr id="3" name="docshape7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" y="3"/>
              <a:ext cx="12901" cy="1919"/>
            </a:xfrm>
            <a:prstGeom prst="rect">
              <a:avLst/>
            </a:prstGeom>
            <a:noFill/>
          </p:spPr>
        </p:pic>
        <p:pic>
          <p:nvPicPr>
            <p:cNvPr id="4" name="docshape71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450" y="238"/>
              <a:ext cx="2700" cy="1887"/>
            </a:xfrm>
            <a:prstGeom prst="rect">
              <a:avLst/>
            </a:prstGeom>
            <a:noFill/>
          </p:spPr>
        </p:pic>
        <p:sp>
          <p:nvSpPr>
            <p:cNvPr id="5" name="docshape72"/>
            <p:cNvSpPr>
              <a:spLocks/>
            </p:cNvSpPr>
            <p:nvPr/>
          </p:nvSpPr>
          <p:spPr bwMode="auto">
            <a:xfrm>
              <a:off x="450" y="0"/>
              <a:ext cx="2700" cy="2363"/>
            </a:xfrm>
            <a:custGeom>
              <a:avLst/>
              <a:gdLst>
                <a:gd name="T0" fmla="*/ 0 w 2700"/>
                <a:gd name="T1" fmla="*/ 1181 h 2363"/>
                <a:gd name="T2" fmla="*/ 1350 w 2700"/>
                <a:gd name="T3" fmla="*/ 0 h 2363"/>
                <a:gd name="T4" fmla="*/ 2700 w 2700"/>
                <a:gd name="T5" fmla="*/ 1181 h 2363"/>
                <a:gd name="T6" fmla="*/ 1350 w 2700"/>
                <a:gd name="T7" fmla="*/ 2363 h 2363"/>
                <a:gd name="T8" fmla="*/ 0 w 2700"/>
                <a:gd name="T9" fmla="*/ 1181 h 2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0" h="2363">
                  <a:moveTo>
                    <a:pt x="0" y="1181"/>
                  </a:moveTo>
                  <a:lnTo>
                    <a:pt x="1350" y="0"/>
                  </a:lnTo>
                  <a:lnTo>
                    <a:pt x="2700" y="1181"/>
                  </a:lnTo>
                  <a:lnTo>
                    <a:pt x="1350" y="2363"/>
                  </a:lnTo>
                  <a:lnTo>
                    <a:pt x="0" y="1181"/>
                  </a:lnTo>
                  <a:close/>
                </a:path>
              </a:pathLst>
            </a:custGeom>
            <a:noFill/>
            <a:ln w="25400">
              <a:solidFill>
                <a:srgbClr val="385D8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1043309" y="287071"/>
            <a:ext cx="7057381" cy="740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148988" tIns="1587" rIns="261855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Національно-патріотичне виховання</a:t>
            </a:r>
            <a:endParaRPr kumimoji="0" lang="uk-UA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«Ми діти твої, Україно!»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120877"/>
            <a:ext cx="21352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2036770" y="1109434"/>
            <a:ext cx="516571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День козацтва та День Захисника</a:t>
            </a:r>
            <a:r>
              <a:rPr kumimoji="0" lang="uk-UA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України</a:t>
            </a:r>
            <a:r>
              <a:rPr kumimoji="0" lang="ru-RU" sz="105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ю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084" y="1707555"/>
            <a:ext cx="3214678" cy="2411008"/>
          </a:xfrm>
          <a:prstGeom prst="rect">
            <a:avLst/>
          </a:prstGeom>
        </p:spPr>
      </p:pic>
      <p:pic>
        <p:nvPicPr>
          <p:cNvPr id="14" name="Рисунок 13" descr="ю2.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1785950"/>
            <a:ext cx="3333741" cy="2500306"/>
          </a:xfrm>
          <a:prstGeom prst="rect">
            <a:avLst/>
          </a:prstGeom>
        </p:spPr>
      </p:pic>
      <p:pic>
        <p:nvPicPr>
          <p:cNvPr id="15" name="Рисунок 14" descr="ю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29290" y="4446967"/>
            <a:ext cx="3214710" cy="2411033"/>
          </a:xfrm>
          <a:prstGeom prst="rect">
            <a:avLst/>
          </a:prstGeom>
        </p:spPr>
      </p:pic>
      <p:pic>
        <p:nvPicPr>
          <p:cNvPr id="16" name="Рисунок 15" descr="юю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4286256"/>
            <a:ext cx="3428992" cy="2571744"/>
          </a:xfrm>
          <a:prstGeom prst="rect">
            <a:avLst/>
          </a:prstGeom>
        </p:spPr>
      </p:pic>
      <p:pic>
        <p:nvPicPr>
          <p:cNvPr id="17" name="Рисунок 16" descr="ююю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95613" y="3321819"/>
            <a:ext cx="2952771" cy="2214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docshapegroup69"/>
          <p:cNvGrpSpPr>
            <a:grpSpLocks/>
          </p:cNvGrpSpPr>
          <p:nvPr/>
        </p:nvGrpSpPr>
        <p:grpSpPr bwMode="auto">
          <a:xfrm>
            <a:off x="2540" y="12697"/>
            <a:ext cx="8704263" cy="1500193"/>
            <a:chOff x="4" y="0"/>
            <a:chExt cx="13708" cy="2363"/>
          </a:xfrm>
        </p:grpSpPr>
        <p:pic>
          <p:nvPicPr>
            <p:cNvPr id="8" name="docshape7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" y="3"/>
              <a:ext cx="13708" cy="1919"/>
            </a:xfrm>
            <a:prstGeom prst="rect">
              <a:avLst/>
            </a:prstGeom>
            <a:noFill/>
          </p:spPr>
        </p:pic>
        <p:pic>
          <p:nvPicPr>
            <p:cNvPr id="9" name="docshape71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450" y="238"/>
              <a:ext cx="2700" cy="1887"/>
            </a:xfrm>
            <a:prstGeom prst="rect">
              <a:avLst/>
            </a:prstGeom>
            <a:noFill/>
          </p:spPr>
        </p:pic>
        <p:sp>
          <p:nvSpPr>
            <p:cNvPr id="10" name="docshape72"/>
            <p:cNvSpPr>
              <a:spLocks/>
            </p:cNvSpPr>
            <p:nvPr/>
          </p:nvSpPr>
          <p:spPr bwMode="auto">
            <a:xfrm>
              <a:off x="450" y="0"/>
              <a:ext cx="2700" cy="2363"/>
            </a:xfrm>
            <a:custGeom>
              <a:avLst/>
              <a:gdLst>
                <a:gd name="T0" fmla="*/ 0 w 2700"/>
                <a:gd name="T1" fmla="*/ 1181 h 2363"/>
                <a:gd name="T2" fmla="*/ 1350 w 2700"/>
                <a:gd name="T3" fmla="*/ 0 h 2363"/>
                <a:gd name="T4" fmla="*/ 2700 w 2700"/>
                <a:gd name="T5" fmla="*/ 1181 h 2363"/>
                <a:gd name="T6" fmla="*/ 1350 w 2700"/>
                <a:gd name="T7" fmla="*/ 2363 h 2363"/>
                <a:gd name="T8" fmla="*/ 0 w 2700"/>
                <a:gd name="T9" fmla="*/ 1181 h 2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0" h="2363">
                  <a:moveTo>
                    <a:pt x="0" y="1181"/>
                  </a:moveTo>
                  <a:lnTo>
                    <a:pt x="1350" y="0"/>
                  </a:lnTo>
                  <a:lnTo>
                    <a:pt x="2700" y="1181"/>
                  </a:lnTo>
                  <a:lnTo>
                    <a:pt x="1350" y="2363"/>
                  </a:lnTo>
                  <a:lnTo>
                    <a:pt x="0" y="1181"/>
                  </a:lnTo>
                  <a:close/>
                </a:path>
              </a:pathLst>
            </a:custGeom>
            <a:noFill/>
            <a:ln w="25400">
              <a:solidFill>
                <a:srgbClr val="385D8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2617778" y="364815"/>
            <a:ext cx="41687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Інформація про 1 класи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518522"/>
              </p:ext>
            </p:extLst>
          </p:nvPr>
        </p:nvGraphicFramePr>
        <p:xfrm>
          <a:off x="1000100" y="1714488"/>
          <a:ext cx="6884268" cy="1803418"/>
        </p:xfrm>
        <a:graphic>
          <a:graphicData uri="http://schemas.openxmlformats.org/drawingml/2006/table">
            <a:tbl>
              <a:tblPr/>
              <a:tblGrid>
                <a:gridCol w="2590339"/>
                <a:gridCol w="1010705"/>
                <a:gridCol w="1010705"/>
                <a:gridCol w="1010705"/>
                <a:gridCol w="1261814"/>
              </a:tblGrid>
              <a:tr h="500066">
                <a:tc>
                  <a:txBody>
                    <a:bodyPr/>
                    <a:lstStyle/>
                    <a:p>
                      <a:pPr marL="347345" marR="342900" algn="ctr">
                        <a:spcBef>
                          <a:spcPts val="610"/>
                        </a:spcBef>
                        <a:spcAft>
                          <a:spcPts val="0"/>
                        </a:spcAft>
                      </a:pPr>
                      <a:r>
                        <a:rPr lang="uk-UA" sz="1400" spc="-1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Навчальний</a:t>
                      </a:r>
                      <a:r>
                        <a:rPr lang="uk-UA" sz="1400" spc="-2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spc="-25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рік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13665" marR="106045" algn="ctr">
                        <a:spcBef>
                          <a:spcPts val="610"/>
                        </a:spcBef>
                        <a:spcAft>
                          <a:spcPts val="0"/>
                        </a:spcAft>
                      </a:pPr>
                      <a:r>
                        <a:rPr lang="uk-UA" sz="1400" spc="-1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2018/2019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14935" marR="106045" algn="ctr">
                        <a:spcBef>
                          <a:spcPts val="610"/>
                        </a:spcBef>
                        <a:spcAft>
                          <a:spcPts val="0"/>
                        </a:spcAft>
                      </a:pPr>
                      <a:r>
                        <a:rPr lang="uk-UA" sz="1400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2019/2020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14935" marR="104775" algn="ctr">
                        <a:spcBef>
                          <a:spcPts val="610"/>
                        </a:spcBef>
                        <a:spcAft>
                          <a:spcPts val="0"/>
                        </a:spcAft>
                      </a:pPr>
                      <a:r>
                        <a:rPr lang="uk-UA" sz="1400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2020/2021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C5C5"/>
                    </a:solidFill>
                  </a:tcPr>
                </a:tc>
                <a:tc>
                  <a:txBody>
                    <a:bodyPr/>
                    <a:lstStyle/>
                    <a:p>
                      <a:pPr marL="114935" marR="103505" algn="ctr">
                        <a:spcBef>
                          <a:spcPts val="610"/>
                        </a:spcBef>
                        <a:spcAft>
                          <a:spcPts val="0"/>
                        </a:spcAft>
                      </a:pPr>
                      <a:r>
                        <a:rPr lang="uk-UA" sz="1400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2021/2022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C5C5"/>
                    </a:solidFill>
                  </a:tcPr>
                </a:tc>
              </a:tr>
              <a:tr h="382028">
                <a:tc>
                  <a:txBody>
                    <a:bodyPr/>
                    <a:lstStyle/>
                    <a:p>
                      <a:pPr marL="348615" marR="342900" algn="ctr">
                        <a:spcBef>
                          <a:spcPts val="39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Кількість</a:t>
                      </a:r>
                      <a:r>
                        <a:rPr lang="uk-UA" sz="1400" spc="-55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класів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spcBef>
                          <a:spcPts val="39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525" algn="ctr">
                        <a:spcBef>
                          <a:spcPts val="39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spcBef>
                          <a:spcPts val="39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spcBef>
                          <a:spcPts val="39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690">
                <a:tc>
                  <a:txBody>
                    <a:bodyPr/>
                    <a:lstStyle/>
                    <a:p>
                      <a:pPr marL="351155" marR="342900" algn="ctr">
                        <a:spcBef>
                          <a:spcPts val="370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Кількість</a:t>
                      </a:r>
                      <a:r>
                        <a:rPr lang="uk-UA" sz="1400" spc="-65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spc="-2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учнів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114935" marR="106045" algn="ctr">
                        <a:spcBef>
                          <a:spcPts val="37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41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114935" marR="104775" algn="ctr">
                        <a:spcBef>
                          <a:spcPts val="37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41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114935" marR="103505" algn="ctr">
                        <a:spcBef>
                          <a:spcPts val="37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40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114935" marR="102235" algn="ctr">
                        <a:spcBef>
                          <a:spcPts val="37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</a:tr>
              <a:tr h="548634">
                <a:tc>
                  <a:txBody>
                    <a:bodyPr/>
                    <a:lstStyle/>
                    <a:p>
                      <a:pPr marL="351155" marR="342900" algn="ctr">
                        <a:spcBef>
                          <a:spcPts val="88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Середня</a:t>
                      </a:r>
                      <a:r>
                        <a:rPr lang="uk-UA" sz="1400" spc="-95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наповнюваність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114935" marR="10287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</a:t>
                      </a:r>
                      <a:r>
                        <a:rPr kumimoji="0" lang="uk-UA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,5</a:t>
                      </a: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114935" marR="104140" algn="ctr">
                        <a:spcBef>
                          <a:spcPts val="885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114935" marR="102870" algn="ctr">
                        <a:spcBef>
                          <a:spcPts val="88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</a:t>
                      </a: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,5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114935" marR="101600" algn="ctr">
                        <a:spcBef>
                          <a:spcPts val="88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114935" marR="100330" algn="ctr">
                        <a:spcBef>
                          <a:spcPts val="885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ocshapegroup69"/>
          <p:cNvGrpSpPr>
            <a:grpSpLocks/>
          </p:cNvGrpSpPr>
          <p:nvPr/>
        </p:nvGrpSpPr>
        <p:grpSpPr bwMode="auto">
          <a:xfrm>
            <a:off x="0" y="0"/>
            <a:ext cx="7998233" cy="1500193"/>
            <a:chOff x="4" y="0"/>
            <a:chExt cx="12901" cy="2363"/>
          </a:xfrm>
        </p:grpSpPr>
        <p:pic>
          <p:nvPicPr>
            <p:cNvPr id="3" name="docshape7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" y="3"/>
              <a:ext cx="12901" cy="1919"/>
            </a:xfrm>
            <a:prstGeom prst="rect">
              <a:avLst/>
            </a:prstGeom>
            <a:noFill/>
          </p:spPr>
        </p:pic>
        <p:pic>
          <p:nvPicPr>
            <p:cNvPr id="4" name="docshape71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450" y="238"/>
              <a:ext cx="2700" cy="1887"/>
            </a:xfrm>
            <a:prstGeom prst="rect">
              <a:avLst/>
            </a:prstGeom>
            <a:noFill/>
          </p:spPr>
        </p:pic>
        <p:sp>
          <p:nvSpPr>
            <p:cNvPr id="5" name="docshape72"/>
            <p:cNvSpPr>
              <a:spLocks/>
            </p:cNvSpPr>
            <p:nvPr/>
          </p:nvSpPr>
          <p:spPr bwMode="auto">
            <a:xfrm>
              <a:off x="450" y="0"/>
              <a:ext cx="2700" cy="2363"/>
            </a:xfrm>
            <a:custGeom>
              <a:avLst/>
              <a:gdLst>
                <a:gd name="T0" fmla="*/ 0 w 2700"/>
                <a:gd name="T1" fmla="*/ 1181 h 2363"/>
                <a:gd name="T2" fmla="*/ 1350 w 2700"/>
                <a:gd name="T3" fmla="*/ 0 h 2363"/>
                <a:gd name="T4" fmla="*/ 2700 w 2700"/>
                <a:gd name="T5" fmla="*/ 1181 h 2363"/>
                <a:gd name="T6" fmla="*/ 1350 w 2700"/>
                <a:gd name="T7" fmla="*/ 2363 h 2363"/>
                <a:gd name="T8" fmla="*/ 0 w 2700"/>
                <a:gd name="T9" fmla="*/ 1181 h 2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0" h="2363">
                  <a:moveTo>
                    <a:pt x="0" y="1181"/>
                  </a:moveTo>
                  <a:lnTo>
                    <a:pt x="1350" y="0"/>
                  </a:lnTo>
                  <a:lnTo>
                    <a:pt x="2700" y="1181"/>
                  </a:lnTo>
                  <a:lnTo>
                    <a:pt x="1350" y="2363"/>
                  </a:lnTo>
                  <a:lnTo>
                    <a:pt x="0" y="1181"/>
                  </a:lnTo>
                  <a:close/>
                </a:path>
              </a:pathLst>
            </a:custGeom>
            <a:noFill/>
            <a:ln w="25400">
              <a:solidFill>
                <a:srgbClr val="385D8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8" name="Рисунок 7" descr="ю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571612"/>
            <a:ext cx="2285983" cy="198120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928794" y="285728"/>
            <a:ext cx="65008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Національно-патріотичний виховання</a:t>
            </a:r>
            <a:endParaRPr kumimoji="0" lang="uk-UA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«Ми діти твої, Україно!»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14744" y="1357298"/>
            <a:ext cx="2410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День 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єднання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ю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948426">
            <a:off x="2623555" y="1941425"/>
            <a:ext cx="2643174" cy="1982381"/>
          </a:xfrm>
          <a:prstGeom prst="rect">
            <a:avLst/>
          </a:prstGeom>
        </p:spPr>
      </p:pic>
      <p:pic>
        <p:nvPicPr>
          <p:cNvPr id="14" name="Рисунок 13" descr="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928934"/>
            <a:ext cx="2500298" cy="1875224"/>
          </a:xfrm>
          <a:prstGeom prst="rect">
            <a:avLst/>
          </a:prstGeom>
        </p:spPr>
      </p:pic>
      <p:pic>
        <p:nvPicPr>
          <p:cNvPr id="15" name="Рисунок 14" descr="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" y="4572008"/>
            <a:ext cx="3047990" cy="2285992"/>
          </a:xfrm>
          <a:prstGeom prst="rect">
            <a:avLst/>
          </a:prstGeom>
        </p:spPr>
      </p:pic>
      <p:pic>
        <p:nvPicPr>
          <p:cNvPr id="16" name="Рисунок 15" descr="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9998538">
            <a:off x="5071514" y="2886103"/>
            <a:ext cx="2476485" cy="1857364"/>
          </a:xfrm>
          <a:prstGeom prst="rect">
            <a:avLst/>
          </a:prstGeom>
        </p:spPr>
      </p:pic>
      <p:pic>
        <p:nvPicPr>
          <p:cNvPr id="17" name="Рисунок 16" descr="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43702" y="1142984"/>
            <a:ext cx="2357422" cy="1768066"/>
          </a:xfrm>
          <a:prstGeom prst="rect">
            <a:avLst/>
          </a:prstGeom>
        </p:spPr>
      </p:pic>
      <p:pic>
        <p:nvPicPr>
          <p:cNvPr id="18" name="Рисунок 17" descr="5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71802" y="5036355"/>
            <a:ext cx="2428860" cy="1821645"/>
          </a:xfrm>
          <a:prstGeom prst="rect">
            <a:avLst/>
          </a:prstGeom>
        </p:spPr>
      </p:pic>
      <p:pic>
        <p:nvPicPr>
          <p:cNvPr id="19" name="Рисунок 18" descr="6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357818" y="5072050"/>
            <a:ext cx="2381267" cy="1785950"/>
          </a:xfrm>
          <a:prstGeom prst="rect">
            <a:avLst/>
          </a:prstGeom>
        </p:spPr>
      </p:pic>
      <p:pic>
        <p:nvPicPr>
          <p:cNvPr id="20" name="Рисунок 19" descr="7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0245061" flipV="1">
            <a:off x="6924633" y="3805756"/>
            <a:ext cx="2357422" cy="17680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docshapegroup34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14400" cy="10800"/>
          </a:xfrm>
        </p:grpSpPr>
        <p:sp>
          <p:nvSpPr>
            <p:cNvPr id="160" name="docshape347"/>
            <p:cNvSpPr>
              <a:spLocks noChangeArrowheads="1"/>
            </p:cNvSpPr>
            <p:nvPr/>
          </p:nvSpPr>
          <p:spPr bwMode="auto">
            <a:xfrm>
              <a:off x="4050" y="2362"/>
              <a:ext cx="10350" cy="900"/>
            </a:xfrm>
            <a:prstGeom prst="rect">
              <a:avLst/>
            </a:prstGeom>
            <a:solidFill>
              <a:srgbClr val="17375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1" name="docshape348"/>
            <p:cNvSpPr>
              <a:spLocks noChangeArrowheads="1"/>
            </p:cNvSpPr>
            <p:nvPr/>
          </p:nvSpPr>
          <p:spPr bwMode="auto">
            <a:xfrm>
              <a:off x="4050" y="2362"/>
              <a:ext cx="10350" cy="900"/>
            </a:xfrm>
            <a:prstGeom prst="rect">
              <a:avLst/>
            </a:prstGeom>
            <a:noFill/>
            <a:ln w="25400">
              <a:solidFill>
                <a:srgbClr val="385D89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2" name="docshape349"/>
            <p:cNvSpPr>
              <a:spLocks noChangeArrowheads="1"/>
            </p:cNvSpPr>
            <p:nvPr/>
          </p:nvSpPr>
          <p:spPr bwMode="auto">
            <a:xfrm>
              <a:off x="4050" y="8212"/>
              <a:ext cx="10350" cy="900"/>
            </a:xfrm>
            <a:prstGeom prst="rect">
              <a:avLst/>
            </a:prstGeom>
            <a:solidFill>
              <a:srgbClr val="17375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3" name="docshape350"/>
            <p:cNvSpPr>
              <a:spLocks noChangeArrowheads="1"/>
            </p:cNvSpPr>
            <p:nvPr/>
          </p:nvSpPr>
          <p:spPr bwMode="auto">
            <a:xfrm>
              <a:off x="4050" y="8212"/>
              <a:ext cx="10350" cy="900"/>
            </a:xfrm>
            <a:prstGeom prst="rect">
              <a:avLst/>
            </a:prstGeom>
            <a:noFill/>
            <a:ln w="25400">
              <a:solidFill>
                <a:srgbClr val="385D89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4" name="docshape351"/>
            <p:cNvSpPr>
              <a:spLocks noChangeArrowheads="1"/>
            </p:cNvSpPr>
            <p:nvPr/>
          </p:nvSpPr>
          <p:spPr bwMode="auto">
            <a:xfrm>
              <a:off x="0" y="3375"/>
              <a:ext cx="14400" cy="4725"/>
            </a:xfrm>
            <a:prstGeom prst="rect">
              <a:avLst/>
            </a:prstGeom>
            <a:solidFill>
              <a:srgbClr val="17375E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5" name="docshape352"/>
            <p:cNvSpPr>
              <a:spLocks noChangeArrowheads="1"/>
            </p:cNvSpPr>
            <p:nvPr/>
          </p:nvSpPr>
          <p:spPr bwMode="auto">
            <a:xfrm>
              <a:off x="0" y="3375"/>
              <a:ext cx="14400" cy="4725"/>
            </a:xfrm>
            <a:prstGeom prst="rect">
              <a:avLst/>
            </a:prstGeom>
            <a:noFill/>
            <a:ln w="25400">
              <a:solidFill>
                <a:srgbClr val="385D89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66" name="docshape353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0" y="2833"/>
              <a:ext cx="7650" cy="5583"/>
            </a:xfrm>
            <a:prstGeom prst="rect">
              <a:avLst/>
            </a:prstGeom>
            <a:noFill/>
          </p:spPr>
        </p:pic>
        <p:sp>
          <p:nvSpPr>
            <p:cNvPr id="167" name="docshape354"/>
            <p:cNvSpPr>
              <a:spLocks/>
            </p:cNvSpPr>
            <p:nvPr/>
          </p:nvSpPr>
          <p:spPr bwMode="auto">
            <a:xfrm>
              <a:off x="0" y="1912"/>
              <a:ext cx="7988" cy="7425"/>
            </a:xfrm>
            <a:custGeom>
              <a:avLst/>
              <a:gdLst>
                <a:gd name="T0" fmla="*/ 0 w 7988"/>
                <a:gd name="T1" fmla="*/ 5625 h 7425"/>
                <a:gd name="T2" fmla="*/ 3994 w 7988"/>
                <a:gd name="T3" fmla="*/ 1913 h 7425"/>
                <a:gd name="T4" fmla="*/ 7988 w 7988"/>
                <a:gd name="T5" fmla="*/ 5625 h 7425"/>
                <a:gd name="T6" fmla="*/ 3994 w 7988"/>
                <a:gd name="T7" fmla="*/ 9337 h 7425"/>
                <a:gd name="T8" fmla="*/ 0 w 7988"/>
                <a:gd name="T9" fmla="*/ 5625 h 74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988" h="7425">
                  <a:moveTo>
                    <a:pt x="0" y="3712"/>
                  </a:moveTo>
                  <a:lnTo>
                    <a:pt x="3994" y="0"/>
                  </a:lnTo>
                  <a:lnTo>
                    <a:pt x="7988" y="3712"/>
                  </a:lnTo>
                  <a:lnTo>
                    <a:pt x="3994" y="7424"/>
                  </a:lnTo>
                  <a:lnTo>
                    <a:pt x="0" y="3712"/>
                  </a:lnTo>
                  <a:close/>
                </a:path>
              </a:pathLst>
            </a:custGeom>
            <a:noFill/>
            <a:ln w="25400">
              <a:solidFill>
                <a:srgbClr val="385D8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8" name="docshape355"/>
            <p:cNvSpPr>
              <a:spLocks/>
            </p:cNvSpPr>
            <p:nvPr/>
          </p:nvSpPr>
          <p:spPr bwMode="auto">
            <a:xfrm>
              <a:off x="0" y="0"/>
              <a:ext cx="3873" cy="3199"/>
            </a:xfrm>
            <a:custGeom>
              <a:avLst/>
              <a:gdLst>
                <a:gd name="T0" fmla="*/ 2185 w 3873"/>
                <a:gd name="T1" fmla="*/ 0 h 3199"/>
                <a:gd name="T2" fmla="*/ 0 w 3873"/>
                <a:gd name="T3" fmla="*/ 0 h 3199"/>
                <a:gd name="T4" fmla="*/ 0 w 3873"/>
                <a:gd name="T5" fmla="*/ 621 h 3199"/>
                <a:gd name="T6" fmla="*/ 2387 w 3873"/>
                <a:gd name="T7" fmla="*/ 3199 h 3199"/>
                <a:gd name="T8" fmla="*/ 3873 w 3873"/>
                <a:gd name="T9" fmla="*/ 1823 h 3199"/>
                <a:gd name="T10" fmla="*/ 2185 w 3873"/>
                <a:gd name="T11" fmla="*/ 0 h 3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73" h="3199">
                  <a:moveTo>
                    <a:pt x="2185" y="0"/>
                  </a:moveTo>
                  <a:lnTo>
                    <a:pt x="0" y="0"/>
                  </a:lnTo>
                  <a:lnTo>
                    <a:pt x="0" y="621"/>
                  </a:lnTo>
                  <a:lnTo>
                    <a:pt x="2387" y="3199"/>
                  </a:lnTo>
                  <a:lnTo>
                    <a:pt x="3873" y="1823"/>
                  </a:lnTo>
                  <a:lnTo>
                    <a:pt x="2185" y="0"/>
                  </a:lnTo>
                  <a:close/>
                </a:path>
              </a:pathLst>
            </a:custGeom>
            <a:solidFill>
              <a:srgbClr val="17375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9" name="docshape356"/>
            <p:cNvSpPr>
              <a:spLocks/>
            </p:cNvSpPr>
            <p:nvPr/>
          </p:nvSpPr>
          <p:spPr bwMode="auto">
            <a:xfrm>
              <a:off x="0" y="0"/>
              <a:ext cx="3873" cy="3199"/>
            </a:xfrm>
            <a:custGeom>
              <a:avLst/>
              <a:gdLst>
                <a:gd name="T0" fmla="*/ 2185 w 3873"/>
                <a:gd name="T1" fmla="*/ 0 h 3199"/>
                <a:gd name="T2" fmla="*/ 3873 w 3873"/>
                <a:gd name="T3" fmla="*/ 1823 h 3199"/>
                <a:gd name="T4" fmla="*/ 2387 w 3873"/>
                <a:gd name="T5" fmla="*/ 3199 h 3199"/>
                <a:gd name="T6" fmla="*/ 0 w 3873"/>
                <a:gd name="T7" fmla="*/ 621 h 319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73" h="3199">
                  <a:moveTo>
                    <a:pt x="2185" y="0"/>
                  </a:moveTo>
                  <a:lnTo>
                    <a:pt x="3873" y="1823"/>
                  </a:lnTo>
                  <a:lnTo>
                    <a:pt x="2387" y="3199"/>
                  </a:lnTo>
                  <a:lnTo>
                    <a:pt x="0" y="621"/>
                  </a:lnTo>
                </a:path>
              </a:pathLst>
            </a:custGeom>
            <a:noFill/>
            <a:ln w="25400">
              <a:solidFill>
                <a:srgbClr val="385D8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0" name="docshape357"/>
            <p:cNvSpPr>
              <a:spLocks/>
            </p:cNvSpPr>
            <p:nvPr/>
          </p:nvSpPr>
          <p:spPr bwMode="auto">
            <a:xfrm>
              <a:off x="196" y="8210"/>
              <a:ext cx="3738" cy="2590"/>
            </a:xfrm>
            <a:custGeom>
              <a:avLst/>
              <a:gdLst>
                <a:gd name="T0" fmla="*/ 2330 w 3738"/>
                <a:gd name="T1" fmla="*/ 8210 h 2590"/>
                <a:gd name="T2" fmla="*/ 0 w 3738"/>
                <a:gd name="T3" fmla="*/ 10800 h 2590"/>
                <a:gd name="T4" fmla="*/ 2546 w 3738"/>
                <a:gd name="T5" fmla="*/ 10800 h 2590"/>
                <a:gd name="T6" fmla="*/ 3737 w 3738"/>
                <a:gd name="T7" fmla="*/ 9476 h 2590"/>
                <a:gd name="T8" fmla="*/ 2330 w 3738"/>
                <a:gd name="T9" fmla="*/ 8210 h 25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38" h="2590">
                  <a:moveTo>
                    <a:pt x="2330" y="0"/>
                  </a:moveTo>
                  <a:lnTo>
                    <a:pt x="0" y="2590"/>
                  </a:lnTo>
                  <a:lnTo>
                    <a:pt x="2546" y="2590"/>
                  </a:lnTo>
                  <a:lnTo>
                    <a:pt x="3737" y="1266"/>
                  </a:lnTo>
                  <a:lnTo>
                    <a:pt x="2330" y="0"/>
                  </a:lnTo>
                  <a:close/>
                </a:path>
              </a:pathLst>
            </a:custGeom>
            <a:solidFill>
              <a:srgbClr val="17375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1" name="docshape358"/>
            <p:cNvSpPr>
              <a:spLocks/>
            </p:cNvSpPr>
            <p:nvPr/>
          </p:nvSpPr>
          <p:spPr bwMode="auto">
            <a:xfrm>
              <a:off x="196" y="8210"/>
              <a:ext cx="3738" cy="2590"/>
            </a:xfrm>
            <a:custGeom>
              <a:avLst/>
              <a:gdLst>
                <a:gd name="T0" fmla="*/ 2330 w 3738"/>
                <a:gd name="T1" fmla="*/ 8210 h 2590"/>
                <a:gd name="T2" fmla="*/ 3737 w 3738"/>
                <a:gd name="T3" fmla="*/ 9476 h 2590"/>
                <a:gd name="T4" fmla="*/ 2546 w 3738"/>
                <a:gd name="T5" fmla="*/ 10800 h 2590"/>
                <a:gd name="T6" fmla="*/ 0 w 3738"/>
                <a:gd name="T7" fmla="*/ 10800 h 2590"/>
                <a:gd name="T8" fmla="*/ 2330 w 3738"/>
                <a:gd name="T9" fmla="*/ 8210 h 25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38" h="2590">
                  <a:moveTo>
                    <a:pt x="2330" y="0"/>
                  </a:moveTo>
                  <a:lnTo>
                    <a:pt x="3737" y="1266"/>
                  </a:lnTo>
                  <a:lnTo>
                    <a:pt x="2546" y="2590"/>
                  </a:lnTo>
                  <a:moveTo>
                    <a:pt x="0" y="2590"/>
                  </a:moveTo>
                  <a:lnTo>
                    <a:pt x="2330" y="0"/>
                  </a:lnTo>
                </a:path>
              </a:pathLst>
            </a:custGeom>
            <a:noFill/>
            <a:ln w="25400">
              <a:solidFill>
                <a:srgbClr val="385D8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72" name="docshape35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51" y="9480"/>
              <a:ext cx="10149" cy="1320"/>
            </a:xfrm>
            <a:prstGeom prst="rect">
              <a:avLst/>
            </a:prstGeom>
            <a:noFill/>
          </p:spPr>
        </p:pic>
        <p:pic>
          <p:nvPicPr>
            <p:cNvPr id="173" name="docshape36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92" y="9460"/>
              <a:ext cx="2348" cy="1236"/>
            </a:xfrm>
            <a:prstGeom prst="rect">
              <a:avLst/>
            </a:prstGeom>
            <a:noFill/>
          </p:spPr>
        </p:pic>
        <p:pic>
          <p:nvPicPr>
            <p:cNvPr id="174" name="docshape36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416" y="9460"/>
              <a:ext cx="1236" cy="1236"/>
            </a:xfrm>
            <a:prstGeom prst="rect">
              <a:avLst/>
            </a:prstGeom>
            <a:noFill/>
          </p:spPr>
        </p:pic>
        <p:pic>
          <p:nvPicPr>
            <p:cNvPr id="175" name="docshape36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628" y="9460"/>
              <a:ext cx="2484" cy="1236"/>
            </a:xfrm>
            <a:prstGeom prst="rect">
              <a:avLst/>
            </a:prstGeom>
            <a:noFill/>
          </p:spPr>
        </p:pic>
        <p:pic>
          <p:nvPicPr>
            <p:cNvPr id="176" name="docshape36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088" y="9460"/>
              <a:ext cx="1880" cy="1236"/>
            </a:xfrm>
            <a:prstGeom prst="rect">
              <a:avLst/>
            </a:prstGeom>
            <a:noFill/>
          </p:spPr>
        </p:pic>
        <p:pic>
          <p:nvPicPr>
            <p:cNvPr id="177" name="docshape36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944" y="9460"/>
              <a:ext cx="1196" cy="1236"/>
            </a:xfrm>
            <a:prstGeom prst="rect">
              <a:avLst/>
            </a:prstGeom>
            <a:noFill/>
          </p:spPr>
        </p:pic>
        <p:pic>
          <p:nvPicPr>
            <p:cNvPr id="178" name="docshape36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124" y="3196"/>
              <a:ext cx="7276" cy="2408"/>
            </a:xfrm>
            <a:prstGeom prst="rect">
              <a:avLst/>
            </a:prstGeom>
            <a:noFill/>
          </p:spPr>
        </p:pic>
        <p:sp>
          <p:nvSpPr>
            <p:cNvPr id="179" name="docshape366"/>
            <p:cNvSpPr>
              <a:spLocks/>
            </p:cNvSpPr>
            <p:nvPr/>
          </p:nvSpPr>
          <p:spPr bwMode="auto">
            <a:xfrm>
              <a:off x="5077" y="1025"/>
              <a:ext cx="8245" cy="55"/>
            </a:xfrm>
            <a:custGeom>
              <a:avLst/>
              <a:gdLst>
                <a:gd name="T0" fmla="*/ 8245 w 8245"/>
                <a:gd name="T1" fmla="*/ 1069 h 55"/>
                <a:gd name="T2" fmla="*/ 0 w 8245"/>
                <a:gd name="T3" fmla="*/ 1069 h 55"/>
                <a:gd name="T4" fmla="*/ 0 w 8245"/>
                <a:gd name="T5" fmla="*/ 1080 h 55"/>
                <a:gd name="T6" fmla="*/ 8245 w 8245"/>
                <a:gd name="T7" fmla="*/ 1080 h 55"/>
                <a:gd name="T8" fmla="*/ 8245 w 8245"/>
                <a:gd name="T9" fmla="*/ 1069 h 55"/>
                <a:gd name="T10" fmla="*/ 8245 w 8245"/>
                <a:gd name="T11" fmla="*/ 1025 h 55"/>
                <a:gd name="T12" fmla="*/ 0 w 8245"/>
                <a:gd name="T13" fmla="*/ 1025 h 55"/>
                <a:gd name="T14" fmla="*/ 0 w 8245"/>
                <a:gd name="T15" fmla="*/ 1058 h 55"/>
                <a:gd name="T16" fmla="*/ 8245 w 8245"/>
                <a:gd name="T17" fmla="*/ 1058 h 55"/>
                <a:gd name="T18" fmla="*/ 8245 w 8245"/>
                <a:gd name="T19" fmla="*/ 1025 h 5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245" h="55">
                  <a:moveTo>
                    <a:pt x="8245" y="44"/>
                  </a:moveTo>
                  <a:lnTo>
                    <a:pt x="0" y="44"/>
                  </a:lnTo>
                  <a:lnTo>
                    <a:pt x="0" y="55"/>
                  </a:lnTo>
                  <a:lnTo>
                    <a:pt x="8245" y="55"/>
                  </a:lnTo>
                  <a:lnTo>
                    <a:pt x="8245" y="44"/>
                  </a:lnTo>
                  <a:close/>
                  <a:moveTo>
                    <a:pt x="8245" y="0"/>
                  </a:moveTo>
                  <a:lnTo>
                    <a:pt x="0" y="0"/>
                  </a:lnTo>
                  <a:lnTo>
                    <a:pt x="0" y="33"/>
                  </a:lnTo>
                  <a:lnTo>
                    <a:pt x="8245" y="33"/>
                  </a:lnTo>
                  <a:lnTo>
                    <a:pt x="8245" y="0"/>
                  </a:lnTo>
                  <a:close/>
                </a:path>
              </a:pathLst>
            </a:custGeom>
            <a:solidFill>
              <a:srgbClr val="497DB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180" name="docshape36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652" y="5704"/>
              <a:ext cx="6748" cy="1112"/>
            </a:xfrm>
            <a:prstGeom prst="rect">
              <a:avLst/>
            </a:prstGeom>
            <a:noFill/>
          </p:spPr>
        </p:pic>
        <p:pic>
          <p:nvPicPr>
            <p:cNvPr id="181" name="docshape368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8212" y="6472"/>
              <a:ext cx="5628" cy="1112"/>
            </a:xfrm>
            <a:prstGeom prst="rect">
              <a:avLst/>
            </a:prstGeom>
            <a:noFill/>
          </p:spPr>
        </p:pic>
      </p:grpSp>
      <p:sp>
        <p:nvSpPr>
          <p:cNvPr id="45081" name="Rectangle 25"/>
          <p:cNvSpPr>
            <a:spLocks noChangeArrowheads="1"/>
          </p:cNvSpPr>
          <p:nvPr/>
        </p:nvSpPr>
        <p:spPr bwMode="auto">
          <a:xfrm>
            <a:off x="3214678" y="0"/>
            <a:ext cx="59293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err="1" smtClean="0">
                <a:ln>
                  <a:noFill/>
                </a:ln>
                <a:solidFill>
                  <a:srgbClr val="0F243E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Боянський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F243E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ліцей №1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0" y="57148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Єдиний інформаційний простір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закладу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docshapegroup69"/>
          <p:cNvGrpSpPr>
            <a:grpSpLocks/>
          </p:cNvGrpSpPr>
          <p:nvPr/>
        </p:nvGrpSpPr>
        <p:grpSpPr bwMode="auto">
          <a:xfrm>
            <a:off x="0" y="0"/>
            <a:ext cx="8530167" cy="1500193"/>
            <a:chOff x="4" y="0"/>
            <a:chExt cx="13759" cy="2363"/>
          </a:xfrm>
        </p:grpSpPr>
        <p:pic>
          <p:nvPicPr>
            <p:cNvPr id="4" name="docshape7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" y="3"/>
              <a:ext cx="13759" cy="1919"/>
            </a:xfrm>
            <a:prstGeom prst="rect">
              <a:avLst/>
            </a:prstGeom>
            <a:noFill/>
          </p:spPr>
        </p:pic>
        <p:pic>
          <p:nvPicPr>
            <p:cNvPr id="5" name="docshape71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450" y="238"/>
              <a:ext cx="2700" cy="1887"/>
            </a:xfrm>
            <a:prstGeom prst="rect">
              <a:avLst/>
            </a:prstGeom>
            <a:noFill/>
          </p:spPr>
        </p:pic>
        <p:sp>
          <p:nvSpPr>
            <p:cNvPr id="6" name="docshape72"/>
            <p:cNvSpPr>
              <a:spLocks/>
            </p:cNvSpPr>
            <p:nvPr/>
          </p:nvSpPr>
          <p:spPr bwMode="auto">
            <a:xfrm>
              <a:off x="450" y="0"/>
              <a:ext cx="2700" cy="2363"/>
            </a:xfrm>
            <a:custGeom>
              <a:avLst/>
              <a:gdLst>
                <a:gd name="T0" fmla="*/ 0 w 2700"/>
                <a:gd name="T1" fmla="*/ 1181 h 2363"/>
                <a:gd name="T2" fmla="*/ 1350 w 2700"/>
                <a:gd name="T3" fmla="*/ 0 h 2363"/>
                <a:gd name="T4" fmla="*/ 2700 w 2700"/>
                <a:gd name="T5" fmla="*/ 1181 h 2363"/>
                <a:gd name="T6" fmla="*/ 1350 w 2700"/>
                <a:gd name="T7" fmla="*/ 2363 h 2363"/>
                <a:gd name="T8" fmla="*/ 0 w 2700"/>
                <a:gd name="T9" fmla="*/ 1181 h 2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0" h="2363">
                  <a:moveTo>
                    <a:pt x="0" y="1181"/>
                  </a:moveTo>
                  <a:lnTo>
                    <a:pt x="1350" y="0"/>
                  </a:lnTo>
                  <a:lnTo>
                    <a:pt x="2700" y="1181"/>
                  </a:lnTo>
                  <a:lnTo>
                    <a:pt x="1350" y="2363"/>
                  </a:lnTo>
                  <a:lnTo>
                    <a:pt x="0" y="1181"/>
                  </a:lnTo>
                  <a:close/>
                </a:path>
              </a:pathLst>
            </a:custGeom>
            <a:noFill/>
            <a:ln w="25400">
              <a:solidFill>
                <a:srgbClr val="385D8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2902011" y="426372"/>
            <a:ext cx="36256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400" b="1" dirty="0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РАЗОМ ДО ПЕРЕМОГИ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Рисунок 19" descr="М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500174"/>
            <a:ext cx="2928934" cy="2928934"/>
          </a:xfrm>
          <a:prstGeom prst="rect">
            <a:avLst/>
          </a:prstGeom>
        </p:spPr>
      </p:pic>
      <p:pic>
        <p:nvPicPr>
          <p:cNvPr id="21" name="Рисунок 20" descr="М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71802" y="1357298"/>
            <a:ext cx="1928802" cy="1928802"/>
          </a:xfrm>
          <a:prstGeom prst="rect">
            <a:avLst/>
          </a:prstGeom>
        </p:spPr>
      </p:pic>
      <p:pic>
        <p:nvPicPr>
          <p:cNvPr id="22" name="Рисунок 21" descr="М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43504" y="1285860"/>
            <a:ext cx="2214554" cy="2214554"/>
          </a:xfrm>
          <a:prstGeom prst="rect">
            <a:avLst/>
          </a:prstGeom>
        </p:spPr>
      </p:pic>
      <p:pic>
        <p:nvPicPr>
          <p:cNvPr id="23" name="Рисунок 22" descr="ОР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4357694"/>
            <a:ext cx="3047990" cy="2285992"/>
          </a:xfrm>
          <a:prstGeom prst="rect">
            <a:avLst/>
          </a:prstGeom>
        </p:spPr>
      </p:pic>
      <p:pic>
        <p:nvPicPr>
          <p:cNvPr id="25" name="Рисунок 24" descr="33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57554" y="3643314"/>
            <a:ext cx="2285992" cy="2285992"/>
          </a:xfrm>
          <a:prstGeom prst="rect">
            <a:avLst/>
          </a:prstGeom>
        </p:spPr>
      </p:pic>
      <p:pic>
        <p:nvPicPr>
          <p:cNvPr id="26" name="Рисунок 25" descr="3233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86438" y="3500438"/>
            <a:ext cx="3357562" cy="3357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0" y="57148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Єдиний інформаційний простір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закладу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docshapegroup69"/>
          <p:cNvGrpSpPr>
            <a:grpSpLocks/>
          </p:cNvGrpSpPr>
          <p:nvPr/>
        </p:nvGrpSpPr>
        <p:grpSpPr bwMode="auto">
          <a:xfrm>
            <a:off x="0" y="0"/>
            <a:ext cx="8530167" cy="1500193"/>
            <a:chOff x="4" y="0"/>
            <a:chExt cx="13759" cy="2363"/>
          </a:xfrm>
        </p:grpSpPr>
        <p:pic>
          <p:nvPicPr>
            <p:cNvPr id="4" name="docshape7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" y="3"/>
              <a:ext cx="13759" cy="1919"/>
            </a:xfrm>
            <a:prstGeom prst="rect">
              <a:avLst/>
            </a:prstGeom>
            <a:noFill/>
          </p:spPr>
        </p:pic>
        <p:pic>
          <p:nvPicPr>
            <p:cNvPr id="5" name="docshape71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450" y="238"/>
              <a:ext cx="2700" cy="1887"/>
            </a:xfrm>
            <a:prstGeom prst="rect">
              <a:avLst/>
            </a:prstGeom>
            <a:noFill/>
          </p:spPr>
        </p:pic>
        <p:sp>
          <p:nvSpPr>
            <p:cNvPr id="6" name="docshape72"/>
            <p:cNvSpPr>
              <a:spLocks/>
            </p:cNvSpPr>
            <p:nvPr/>
          </p:nvSpPr>
          <p:spPr bwMode="auto">
            <a:xfrm>
              <a:off x="450" y="0"/>
              <a:ext cx="2700" cy="2363"/>
            </a:xfrm>
            <a:custGeom>
              <a:avLst/>
              <a:gdLst>
                <a:gd name="T0" fmla="*/ 0 w 2700"/>
                <a:gd name="T1" fmla="*/ 1181 h 2363"/>
                <a:gd name="T2" fmla="*/ 1350 w 2700"/>
                <a:gd name="T3" fmla="*/ 0 h 2363"/>
                <a:gd name="T4" fmla="*/ 2700 w 2700"/>
                <a:gd name="T5" fmla="*/ 1181 h 2363"/>
                <a:gd name="T6" fmla="*/ 1350 w 2700"/>
                <a:gd name="T7" fmla="*/ 2363 h 2363"/>
                <a:gd name="T8" fmla="*/ 0 w 2700"/>
                <a:gd name="T9" fmla="*/ 1181 h 2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0" h="2363">
                  <a:moveTo>
                    <a:pt x="0" y="1181"/>
                  </a:moveTo>
                  <a:lnTo>
                    <a:pt x="1350" y="0"/>
                  </a:lnTo>
                  <a:lnTo>
                    <a:pt x="2700" y="1181"/>
                  </a:lnTo>
                  <a:lnTo>
                    <a:pt x="1350" y="2363"/>
                  </a:lnTo>
                  <a:lnTo>
                    <a:pt x="0" y="1181"/>
                  </a:lnTo>
                  <a:close/>
                </a:path>
              </a:pathLst>
            </a:custGeom>
            <a:noFill/>
            <a:ln w="25400">
              <a:solidFill>
                <a:srgbClr val="385D8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2902011" y="426372"/>
            <a:ext cx="36256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400" b="1" dirty="0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РАЗОМ ДО ПЕРЕМОГИ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6" name="Picture 2" descr="Возможно, это черно-белое изображение (2 человека и ребенок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571612"/>
            <a:ext cx="2255024" cy="4214842"/>
          </a:xfrm>
          <a:prstGeom prst="rect">
            <a:avLst/>
          </a:prstGeom>
          <a:noFill/>
        </p:spPr>
      </p:pic>
      <p:pic>
        <p:nvPicPr>
          <p:cNvPr id="10" name="Рисунок 9" descr="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488" y="1214422"/>
            <a:ext cx="2714620" cy="2714620"/>
          </a:xfrm>
          <a:prstGeom prst="rect">
            <a:avLst/>
          </a:prstGeom>
        </p:spPr>
      </p:pic>
      <p:pic>
        <p:nvPicPr>
          <p:cNvPr id="11" name="Рисунок 10" descr="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43636" y="1214422"/>
            <a:ext cx="2483074" cy="2786058"/>
          </a:xfrm>
          <a:prstGeom prst="rect">
            <a:avLst/>
          </a:prstGeom>
        </p:spPr>
      </p:pic>
      <p:pic>
        <p:nvPicPr>
          <p:cNvPr id="12" name="Рисунок 11" descr="12121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00298" y="4258049"/>
            <a:ext cx="2971506" cy="2242785"/>
          </a:xfrm>
          <a:prstGeom prst="rect">
            <a:avLst/>
          </a:prstGeom>
        </p:spPr>
      </p:pic>
      <p:pic>
        <p:nvPicPr>
          <p:cNvPr id="13" name="Рисунок 12" descr="2121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15008" y="4000504"/>
            <a:ext cx="3428992" cy="2571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0" y="57148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Єдиний інформаційний простір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закладу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docshapegroup69"/>
          <p:cNvGrpSpPr>
            <a:grpSpLocks/>
          </p:cNvGrpSpPr>
          <p:nvPr/>
        </p:nvGrpSpPr>
        <p:grpSpPr bwMode="auto">
          <a:xfrm>
            <a:off x="0" y="0"/>
            <a:ext cx="8530167" cy="1500193"/>
            <a:chOff x="4" y="0"/>
            <a:chExt cx="13759" cy="2363"/>
          </a:xfrm>
        </p:grpSpPr>
        <p:pic>
          <p:nvPicPr>
            <p:cNvPr id="4" name="docshape7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" y="3"/>
              <a:ext cx="13759" cy="1919"/>
            </a:xfrm>
            <a:prstGeom prst="rect">
              <a:avLst/>
            </a:prstGeom>
            <a:noFill/>
          </p:spPr>
        </p:pic>
        <p:pic>
          <p:nvPicPr>
            <p:cNvPr id="5" name="docshape71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450" y="238"/>
              <a:ext cx="2700" cy="1887"/>
            </a:xfrm>
            <a:prstGeom prst="rect">
              <a:avLst/>
            </a:prstGeom>
            <a:noFill/>
          </p:spPr>
        </p:pic>
        <p:sp>
          <p:nvSpPr>
            <p:cNvPr id="6" name="docshape72"/>
            <p:cNvSpPr>
              <a:spLocks/>
            </p:cNvSpPr>
            <p:nvPr/>
          </p:nvSpPr>
          <p:spPr bwMode="auto">
            <a:xfrm>
              <a:off x="450" y="0"/>
              <a:ext cx="2700" cy="2363"/>
            </a:xfrm>
            <a:custGeom>
              <a:avLst/>
              <a:gdLst>
                <a:gd name="T0" fmla="*/ 0 w 2700"/>
                <a:gd name="T1" fmla="*/ 1181 h 2363"/>
                <a:gd name="T2" fmla="*/ 1350 w 2700"/>
                <a:gd name="T3" fmla="*/ 0 h 2363"/>
                <a:gd name="T4" fmla="*/ 2700 w 2700"/>
                <a:gd name="T5" fmla="*/ 1181 h 2363"/>
                <a:gd name="T6" fmla="*/ 1350 w 2700"/>
                <a:gd name="T7" fmla="*/ 2363 h 2363"/>
                <a:gd name="T8" fmla="*/ 0 w 2700"/>
                <a:gd name="T9" fmla="*/ 1181 h 2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0" h="2363">
                  <a:moveTo>
                    <a:pt x="0" y="1181"/>
                  </a:moveTo>
                  <a:lnTo>
                    <a:pt x="1350" y="0"/>
                  </a:lnTo>
                  <a:lnTo>
                    <a:pt x="2700" y="1181"/>
                  </a:lnTo>
                  <a:lnTo>
                    <a:pt x="1350" y="2363"/>
                  </a:lnTo>
                  <a:lnTo>
                    <a:pt x="0" y="1181"/>
                  </a:lnTo>
                  <a:close/>
                </a:path>
              </a:pathLst>
            </a:custGeom>
            <a:noFill/>
            <a:ln w="25400">
              <a:solidFill>
                <a:srgbClr val="385D8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2902011" y="426372"/>
            <a:ext cx="36256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400" b="1" dirty="0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РАЗОМ ДО ПЕРЕМОГИ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1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285992"/>
            <a:ext cx="3286124" cy="3286124"/>
          </a:xfrm>
          <a:prstGeom prst="rect">
            <a:avLst/>
          </a:prstGeom>
        </p:spPr>
      </p:pic>
      <p:pic>
        <p:nvPicPr>
          <p:cNvPr id="9" name="Рисунок 8" descr="11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7942" y="1285860"/>
            <a:ext cx="2786058" cy="2786058"/>
          </a:xfrm>
          <a:prstGeom prst="rect">
            <a:avLst/>
          </a:prstGeom>
        </p:spPr>
      </p:pic>
      <p:pic>
        <p:nvPicPr>
          <p:cNvPr id="10" name="Рисунок 9" descr="4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7554" y="1357298"/>
            <a:ext cx="2285984" cy="1714488"/>
          </a:xfrm>
          <a:prstGeom prst="rect">
            <a:avLst/>
          </a:prstGeom>
        </p:spPr>
      </p:pic>
      <p:pic>
        <p:nvPicPr>
          <p:cNvPr id="11" name="Рисунок 10" descr="87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86116" y="3500438"/>
            <a:ext cx="3810001" cy="2864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0" y="57148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Єдиний інформаційний простір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закладу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docshapegroup69"/>
          <p:cNvGrpSpPr>
            <a:grpSpLocks/>
          </p:cNvGrpSpPr>
          <p:nvPr/>
        </p:nvGrpSpPr>
        <p:grpSpPr bwMode="auto">
          <a:xfrm>
            <a:off x="0" y="0"/>
            <a:ext cx="8530167" cy="1500193"/>
            <a:chOff x="4" y="0"/>
            <a:chExt cx="13759" cy="2363"/>
          </a:xfrm>
        </p:grpSpPr>
        <p:pic>
          <p:nvPicPr>
            <p:cNvPr id="4" name="docshape7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" y="3"/>
              <a:ext cx="13759" cy="1919"/>
            </a:xfrm>
            <a:prstGeom prst="rect">
              <a:avLst/>
            </a:prstGeom>
            <a:noFill/>
          </p:spPr>
        </p:pic>
        <p:pic>
          <p:nvPicPr>
            <p:cNvPr id="5" name="docshape71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450" y="238"/>
              <a:ext cx="2700" cy="1887"/>
            </a:xfrm>
            <a:prstGeom prst="rect">
              <a:avLst/>
            </a:prstGeom>
            <a:noFill/>
          </p:spPr>
        </p:pic>
        <p:sp>
          <p:nvSpPr>
            <p:cNvPr id="6" name="docshape72"/>
            <p:cNvSpPr>
              <a:spLocks/>
            </p:cNvSpPr>
            <p:nvPr/>
          </p:nvSpPr>
          <p:spPr bwMode="auto">
            <a:xfrm>
              <a:off x="450" y="0"/>
              <a:ext cx="2700" cy="2363"/>
            </a:xfrm>
            <a:custGeom>
              <a:avLst/>
              <a:gdLst>
                <a:gd name="T0" fmla="*/ 0 w 2700"/>
                <a:gd name="T1" fmla="*/ 1181 h 2363"/>
                <a:gd name="T2" fmla="*/ 1350 w 2700"/>
                <a:gd name="T3" fmla="*/ 0 h 2363"/>
                <a:gd name="T4" fmla="*/ 2700 w 2700"/>
                <a:gd name="T5" fmla="*/ 1181 h 2363"/>
                <a:gd name="T6" fmla="*/ 1350 w 2700"/>
                <a:gd name="T7" fmla="*/ 2363 h 2363"/>
                <a:gd name="T8" fmla="*/ 0 w 2700"/>
                <a:gd name="T9" fmla="*/ 1181 h 2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0" h="2363">
                  <a:moveTo>
                    <a:pt x="0" y="1181"/>
                  </a:moveTo>
                  <a:lnTo>
                    <a:pt x="1350" y="0"/>
                  </a:lnTo>
                  <a:lnTo>
                    <a:pt x="2700" y="1181"/>
                  </a:lnTo>
                  <a:lnTo>
                    <a:pt x="1350" y="2363"/>
                  </a:lnTo>
                  <a:lnTo>
                    <a:pt x="0" y="1181"/>
                  </a:lnTo>
                  <a:close/>
                </a:path>
              </a:pathLst>
            </a:custGeom>
            <a:noFill/>
            <a:ln w="25400">
              <a:solidFill>
                <a:srgbClr val="385D8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2902011" y="426372"/>
            <a:ext cx="36256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400" b="1" dirty="0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РАЗОМ ДО ПЕРЕМОГИ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545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643050"/>
            <a:ext cx="2643174" cy="1982381"/>
          </a:xfrm>
          <a:prstGeom prst="rect">
            <a:avLst/>
          </a:prstGeom>
        </p:spPr>
      </p:pic>
      <p:pic>
        <p:nvPicPr>
          <p:cNvPr id="9" name="Рисунок 8" descr="454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00760" y="1500174"/>
            <a:ext cx="3143240" cy="235743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71802" y="1071546"/>
            <a:ext cx="39061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Mohanji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ACT Foundation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22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282" y="3786190"/>
            <a:ext cx="2714644" cy="2714644"/>
          </a:xfrm>
          <a:prstGeom prst="rect">
            <a:avLst/>
          </a:prstGeom>
        </p:spPr>
      </p:pic>
      <p:pic>
        <p:nvPicPr>
          <p:cNvPr id="12" name="Рисунок 11" descr="278709275_1033051910933555_7455036143847178706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14612" y="1571612"/>
            <a:ext cx="3286116" cy="2464587"/>
          </a:xfrm>
          <a:prstGeom prst="rect">
            <a:avLst/>
          </a:prstGeom>
        </p:spPr>
      </p:pic>
      <p:pic>
        <p:nvPicPr>
          <p:cNvPr id="14" name="Рисунок 13" descr="278706147_1029257831312963_8073343730683948654_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05509" y="4143380"/>
            <a:ext cx="3238491" cy="2428868"/>
          </a:xfrm>
          <a:prstGeom prst="rect">
            <a:avLst/>
          </a:prstGeom>
        </p:spPr>
      </p:pic>
      <p:pic>
        <p:nvPicPr>
          <p:cNvPr id="15" name="Рисунок 14" descr="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71802" y="4286256"/>
            <a:ext cx="2928926" cy="2196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0" y="57148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Єдиний інформаційний простір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закладу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docshapegroup69"/>
          <p:cNvGrpSpPr>
            <a:grpSpLocks/>
          </p:cNvGrpSpPr>
          <p:nvPr/>
        </p:nvGrpSpPr>
        <p:grpSpPr bwMode="auto">
          <a:xfrm>
            <a:off x="0" y="0"/>
            <a:ext cx="8530167" cy="1500193"/>
            <a:chOff x="4" y="0"/>
            <a:chExt cx="13759" cy="2363"/>
          </a:xfrm>
        </p:grpSpPr>
        <p:pic>
          <p:nvPicPr>
            <p:cNvPr id="4" name="docshape7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" y="3"/>
              <a:ext cx="13759" cy="1919"/>
            </a:xfrm>
            <a:prstGeom prst="rect">
              <a:avLst/>
            </a:prstGeom>
            <a:noFill/>
          </p:spPr>
        </p:pic>
        <p:pic>
          <p:nvPicPr>
            <p:cNvPr id="5" name="docshape71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450" y="238"/>
              <a:ext cx="2700" cy="1887"/>
            </a:xfrm>
            <a:prstGeom prst="rect">
              <a:avLst/>
            </a:prstGeom>
            <a:noFill/>
          </p:spPr>
        </p:pic>
        <p:sp>
          <p:nvSpPr>
            <p:cNvPr id="6" name="docshape72"/>
            <p:cNvSpPr>
              <a:spLocks/>
            </p:cNvSpPr>
            <p:nvPr/>
          </p:nvSpPr>
          <p:spPr bwMode="auto">
            <a:xfrm>
              <a:off x="450" y="0"/>
              <a:ext cx="2700" cy="2363"/>
            </a:xfrm>
            <a:custGeom>
              <a:avLst/>
              <a:gdLst>
                <a:gd name="T0" fmla="*/ 0 w 2700"/>
                <a:gd name="T1" fmla="*/ 1181 h 2363"/>
                <a:gd name="T2" fmla="*/ 1350 w 2700"/>
                <a:gd name="T3" fmla="*/ 0 h 2363"/>
                <a:gd name="T4" fmla="*/ 2700 w 2700"/>
                <a:gd name="T5" fmla="*/ 1181 h 2363"/>
                <a:gd name="T6" fmla="*/ 1350 w 2700"/>
                <a:gd name="T7" fmla="*/ 2363 h 2363"/>
                <a:gd name="T8" fmla="*/ 0 w 2700"/>
                <a:gd name="T9" fmla="*/ 1181 h 2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0" h="2363">
                  <a:moveTo>
                    <a:pt x="0" y="1181"/>
                  </a:moveTo>
                  <a:lnTo>
                    <a:pt x="1350" y="0"/>
                  </a:lnTo>
                  <a:lnTo>
                    <a:pt x="2700" y="1181"/>
                  </a:lnTo>
                  <a:lnTo>
                    <a:pt x="1350" y="2363"/>
                  </a:lnTo>
                  <a:lnTo>
                    <a:pt x="0" y="1181"/>
                  </a:lnTo>
                  <a:close/>
                </a:path>
              </a:pathLst>
            </a:custGeom>
            <a:noFill/>
            <a:ln w="25400">
              <a:solidFill>
                <a:srgbClr val="385D8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2902011" y="426372"/>
            <a:ext cx="36256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400" b="1" dirty="0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РАЗОМ ДО ПЕРЕМОГИ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4545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3714752"/>
            <a:ext cx="2357436" cy="3143248"/>
          </a:xfrm>
          <a:prstGeom prst="rect">
            <a:avLst/>
          </a:prstGeom>
        </p:spPr>
      </p:pic>
      <p:pic>
        <p:nvPicPr>
          <p:cNvPr id="9" name="Рисунок 8" descr="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48816" y="1071546"/>
            <a:ext cx="2395184" cy="2984000"/>
          </a:xfrm>
          <a:prstGeom prst="rect">
            <a:avLst/>
          </a:prstGeom>
        </p:spPr>
      </p:pic>
      <p:pic>
        <p:nvPicPr>
          <p:cNvPr id="10" name="Рисунок 9" descr="279258819_1031813691057377_2145465000523862006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214422"/>
            <a:ext cx="2428892" cy="2428892"/>
          </a:xfrm>
          <a:prstGeom prst="rect">
            <a:avLst/>
          </a:prstGeom>
        </p:spPr>
      </p:pic>
      <p:pic>
        <p:nvPicPr>
          <p:cNvPr id="12" name="Рисунок 11" descr="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28926" y="1071546"/>
            <a:ext cx="2928958" cy="2928958"/>
          </a:xfrm>
          <a:prstGeom prst="rect">
            <a:avLst/>
          </a:prstGeom>
        </p:spPr>
      </p:pic>
      <p:pic>
        <p:nvPicPr>
          <p:cNvPr id="13" name="Рисунок 12" descr="787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86182" y="3964785"/>
            <a:ext cx="3857620" cy="2893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0" y="57148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Єдиний інформаційний простір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закладу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docshapegroup69"/>
          <p:cNvGrpSpPr>
            <a:grpSpLocks/>
          </p:cNvGrpSpPr>
          <p:nvPr/>
        </p:nvGrpSpPr>
        <p:grpSpPr bwMode="auto">
          <a:xfrm>
            <a:off x="0" y="0"/>
            <a:ext cx="8530167" cy="1500193"/>
            <a:chOff x="4" y="0"/>
            <a:chExt cx="13759" cy="2363"/>
          </a:xfrm>
        </p:grpSpPr>
        <p:pic>
          <p:nvPicPr>
            <p:cNvPr id="4" name="docshape7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" y="3"/>
              <a:ext cx="13759" cy="1919"/>
            </a:xfrm>
            <a:prstGeom prst="rect">
              <a:avLst/>
            </a:prstGeom>
            <a:noFill/>
          </p:spPr>
        </p:pic>
        <p:pic>
          <p:nvPicPr>
            <p:cNvPr id="5" name="docshape71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450" y="238"/>
              <a:ext cx="2700" cy="1887"/>
            </a:xfrm>
            <a:prstGeom prst="rect">
              <a:avLst/>
            </a:prstGeom>
            <a:noFill/>
          </p:spPr>
        </p:pic>
        <p:sp>
          <p:nvSpPr>
            <p:cNvPr id="6" name="docshape72"/>
            <p:cNvSpPr>
              <a:spLocks/>
            </p:cNvSpPr>
            <p:nvPr/>
          </p:nvSpPr>
          <p:spPr bwMode="auto">
            <a:xfrm>
              <a:off x="450" y="0"/>
              <a:ext cx="2700" cy="2363"/>
            </a:xfrm>
            <a:custGeom>
              <a:avLst/>
              <a:gdLst>
                <a:gd name="T0" fmla="*/ 0 w 2700"/>
                <a:gd name="T1" fmla="*/ 1181 h 2363"/>
                <a:gd name="T2" fmla="*/ 1350 w 2700"/>
                <a:gd name="T3" fmla="*/ 0 h 2363"/>
                <a:gd name="T4" fmla="*/ 2700 w 2700"/>
                <a:gd name="T5" fmla="*/ 1181 h 2363"/>
                <a:gd name="T6" fmla="*/ 1350 w 2700"/>
                <a:gd name="T7" fmla="*/ 2363 h 2363"/>
                <a:gd name="T8" fmla="*/ 0 w 2700"/>
                <a:gd name="T9" fmla="*/ 1181 h 2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0" h="2363">
                  <a:moveTo>
                    <a:pt x="0" y="1181"/>
                  </a:moveTo>
                  <a:lnTo>
                    <a:pt x="1350" y="0"/>
                  </a:lnTo>
                  <a:lnTo>
                    <a:pt x="2700" y="1181"/>
                  </a:lnTo>
                  <a:lnTo>
                    <a:pt x="1350" y="2363"/>
                  </a:lnTo>
                  <a:lnTo>
                    <a:pt x="0" y="1181"/>
                  </a:lnTo>
                  <a:close/>
                </a:path>
              </a:pathLst>
            </a:custGeom>
            <a:noFill/>
            <a:ln w="25400">
              <a:solidFill>
                <a:srgbClr val="385D8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2902011" y="426372"/>
            <a:ext cx="36256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400" b="1" dirty="0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РАЗОМ ДО ПЕРЕМОГИ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1643050"/>
            <a:ext cx="3643306" cy="2732480"/>
          </a:xfrm>
          <a:prstGeom prst="rect">
            <a:avLst/>
          </a:prstGeom>
        </p:spPr>
      </p:pic>
      <p:pic>
        <p:nvPicPr>
          <p:cNvPr id="9" name="Рисунок 8" descr="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1999" y="1785926"/>
            <a:ext cx="3937027" cy="2214578"/>
          </a:xfrm>
          <a:prstGeom prst="rect">
            <a:avLst/>
          </a:prstGeom>
        </p:spPr>
      </p:pic>
      <p:pic>
        <p:nvPicPr>
          <p:cNvPr id="10" name="Рисунок 9" descr="ПАПР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28926" y="4179099"/>
            <a:ext cx="3571868" cy="2678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0" y="57148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Єдиний інформаційний простір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закладу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docshapegroup69"/>
          <p:cNvGrpSpPr>
            <a:grpSpLocks/>
          </p:cNvGrpSpPr>
          <p:nvPr/>
        </p:nvGrpSpPr>
        <p:grpSpPr bwMode="auto">
          <a:xfrm>
            <a:off x="0" y="0"/>
            <a:ext cx="8530167" cy="1500193"/>
            <a:chOff x="4" y="0"/>
            <a:chExt cx="13759" cy="2363"/>
          </a:xfrm>
        </p:grpSpPr>
        <p:pic>
          <p:nvPicPr>
            <p:cNvPr id="4" name="docshape7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" y="3"/>
              <a:ext cx="13759" cy="1919"/>
            </a:xfrm>
            <a:prstGeom prst="rect">
              <a:avLst/>
            </a:prstGeom>
            <a:noFill/>
          </p:spPr>
        </p:pic>
        <p:pic>
          <p:nvPicPr>
            <p:cNvPr id="5" name="docshape71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450" y="238"/>
              <a:ext cx="2700" cy="1887"/>
            </a:xfrm>
            <a:prstGeom prst="rect">
              <a:avLst/>
            </a:prstGeom>
            <a:noFill/>
          </p:spPr>
        </p:pic>
        <p:sp>
          <p:nvSpPr>
            <p:cNvPr id="6" name="docshape72"/>
            <p:cNvSpPr>
              <a:spLocks/>
            </p:cNvSpPr>
            <p:nvPr/>
          </p:nvSpPr>
          <p:spPr bwMode="auto">
            <a:xfrm>
              <a:off x="450" y="0"/>
              <a:ext cx="2700" cy="2363"/>
            </a:xfrm>
            <a:custGeom>
              <a:avLst/>
              <a:gdLst>
                <a:gd name="T0" fmla="*/ 0 w 2700"/>
                <a:gd name="T1" fmla="*/ 1181 h 2363"/>
                <a:gd name="T2" fmla="*/ 1350 w 2700"/>
                <a:gd name="T3" fmla="*/ 0 h 2363"/>
                <a:gd name="T4" fmla="*/ 2700 w 2700"/>
                <a:gd name="T5" fmla="*/ 1181 h 2363"/>
                <a:gd name="T6" fmla="*/ 1350 w 2700"/>
                <a:gd name="T7" fmla="*/ 2363 h 2363"/>
                <a:gd name="T8" fmla="*/ 0 w 2700"/>
                <a:gd name="T9" fmla="*/ 1181 h 2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0" h="2363">
                  <a:moveTo>
                    <a:pt x="0" y="1181"/>
                  </a:moveTo>
                  <a:lnTo>
                    <a:pt x="1350" y="0"/>
                  </a:lnTo>
                  <a:lnTo>
                    <a:pt x="2700" y="1181"/>
                  </a:lnTo>
                  <a:lnTo>
                    <a:pt x="1350" y="2363"/>
                  </a:lnTo>
                  <a:lnTo>
                    <a:pt x="0" y="1181"/>
                  </a:lnTo>
                  <a:close/>
                </a:path>
              </a:pathLst>
            </a:custGeom>
            <a:noFill/>
            <a:ln w="25400">
              <a:solidFill>
                <a:srgbClr val="385D8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142844" y="428604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Єдиний інформаційний простір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закладу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трелка влево 8"/>
          <p:cNvSpPr/>
          <p:nvPr/>
        </p:nvSpPr>
        <p:spPr>
          <a:xfrm>
            <a:off x="2391278" y="3393281"/>
            <a:ext cx="1000132" cy="2143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5170465" y="3393281"/>
            <a:ext cx="1285884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276507" y="2601478"/>
            <a:ext cx="1919229" cy="20122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СТОРІНКА </a:t>
            </a:r>
            <a:r>
              <a:rPr lang="en-US" dirty="0" smtClean="0"/>
              <a:t> </a:t>
            </a:r>
            <a:r>
              <a:rPr lang="en-US" dirty="0" smtClean="0"/>
              <a:t>Facebook</a:t>
            </a:r>
            <a:endParaRPr lang="uk-UA" dirty="0" smtClean="0"/>
          </a:p>
          <a:p>
            <a:pPr algn="ctr"/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www.facebook.com/boyanschool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6649054" y="2637197"/>
            <a:ext cx="2267744" cy="17979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Сторінка </a:t>
            </a:r>
          </a:p>
          <a:p>
            <a:pPr algn="ctr"/>
            <a:r>
              <a:rPr lang="en-US" dirty="0" smtClean="0"/>
              <a:t>Instagram</a:t>
            </a:r>
            <a:endParaRPr lang="uk-UA" dirty="0" smtClean="0"/>
          </a:p>
          <a:p>
            <a:pPr algn="ctr"/>
            <a:r>
              <a:rPr lang="en-US" dirty="0">
                <a:hlinkClick r:id="rId5"/>
              </a:rPr>
              <a:t>https://www.instagram.com/boyan_liceum_1</a:t>
            </a:r>
            <a:r>
              <a:rPr lang="en-US" dirty="0" smtClean="0">
                <a:hlinkClick r:id="rId5"/>
              </a:rPr>
              <a:t>/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3172230" y="2746064"/>
            <a:ext cx="2500330" cy="15801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САЙТ </a:t>
            </a:r>
            <a:r>
              <a:rPr lang="uk-UA" dirty="0" smtClean="0"/>
              <a:t>ШКОЛИ</a:t>
            </a:r>
          </a:p>
          <a:p>
            <a:pPr algn="ctr"/>
            <a:r>
              <a:rPr lang="en-US" dirty="0">
                <a:hlinkClick r:id="rId6"/>
              </a:rPr>
              <a:t>http://boyany-school.edukit.cv.ua</a:t>
            </a:r>
            <a:r>
              <a:rPr lang="en-US" dirty="0" smtClean="0">
                <a:hlinkClick r:id="rId6"/>
              </a:rPr>
              <a:t>/</a:t>
            </a:r>
            <a:r>
              <a:rPr lang="uk-UA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ocshapegroup69"/>
          <p:cNvGrpSpPr>
            <a:grpSpLocks/>
          </p:cNvGrpSpPr>
          <p:nvPr/>
        </p:nvGrpSpPr>
        <p:grpSpPr bwMode="auto">
          <a:xfrm>
            <a:off x="2540" y="12697"/>
            <a:ext cx="8704263" cy="1500193"/>
            <a:chOff x="4" y="0"/>
            <a:chExt cx="13708" cy="2363"/>
          </a:xfrm>
        </p:grpSpPr>
        <p:pic>
          <p:nvPicPr>
            <p:cNvPr id="3" name="docshape7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" y="3"/>
              <a:ext cx="13708" cy="1919"/>
            </a:xfrm>
            <a:prstGeom prst="rect">
              <a:avLst/>
            </a:prstGeom>
            <a:noFill/>
          </p:spPr>
        </p:pic>
        <p:pic>
          <p:nvPicPr>
            <p:cNvPr id="4" name="docshape71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450" y="238"/>
              <a:ext cx="2700" cy="1887"/>
            </a:xfrm>
            <a:prstGeom prst="rect">
              <a:avLst/>
            </a:prstGeom>
            <a:noFill/>
          </p:spPr>
        </p:pic>
        <p:sp>
          <p:nvSpPr>
            <p:cNvPr id="5" name="docshape72"/>
            <p:cNvSpPr>
              <a:spLocks/>
            </p:cNvSpPr>
            <p:nvPr/>
          </p:nvSpPr>
          <p:spPr bwMode="auto">
            <a:xfrm>
              <a:off x="450" y="0"/>
              <a:ext cx="2700" cy="2363"/>
            </a:xfrm>
            <a:custGeom>
              <a:avLst/>
              <a:gdLst>
                <a:gd name="T0" fmla="*/ 0 w 2700"/>
                <a:gd name="T1" fmla="*/ 1181 h 2363"/>
                <a:gd name="T2" fmla="*/ 1350 w 2700"/>
                <a:gd name="T3" fmla="*/ 0 h 2363"/>
                <a:gd name="T4" fmla="*/ 2700 w 2700"/>
                <a:gd name="T5" fmla="*/ 1181 h 2363"/>
                <a:gd name="T6" fmla="*/ 1350 w 2700"/>
                <a:gd name="T7" fmla="*/ 2363 h 2363"/>
                <a:gd name="T8" fmla="*/ 0 w 2700"/>
                <a:gd name="T9" fmla="*/ 1181 h 2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0" h="2363">
                  <a:moveTo>
                    <a:pt x="0" y="1181"/>
                  </a:moveTo>
                  <a:lnTo>
                    <a:pt x="1350" y="0"/>
                  </a:lnTo>
                  <a:lnTo>
                    <a:pt x="2700" y="1181"/>
                  </a:lnTo>
                  <a:lnTo>
                    <a:pt x="1350" y="2363"/>
                  </a:lnTo>
                  <a:lnTo>
                    <a:pt x="0" y="1181"/>
                  </a:lnTo>
                  <a:close/>
                </a:path>
              </a:pathLst>
            </a:custGeom>
            <a:noFill/>
            <a:ln w="25400">
              <a:solidFill>
                <a:srgbClr val="385D8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3455540" y="428604"/>
            <a:ext cx="37596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КОЛЕКТИВ ЗАКЛАДУ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875624"/>
              </p:ext>
            </p:extLst>
          </p:nvPr>
        </p:nvGraphicFramePr>
        <p:xfrm>
          <a:off x="285720" y="1357298"/>
          <a:ext cx="8643998" cy="1944000"/>
        </p:xfrm>
        <a:graphic>
          <a:graphicData uri="http://schemas.openxmlformats.org/drawingml/2006/table">
            <a:tbl>
              <a:tblPr/>
              <a:tblGrid>
                <a:gridCol w="786166"/>
                <a:gridCol w="1388836"/>
                <a:gridCol w="815411"/>
                <a:gridCol w="815411"/>
                <a:gridCol w="883074"/>
                <a:gridCol w="1223116"/>
                <a:gridCol w="1223116"/>
                <a:gridCol w="1508868"/>
              </a:tblGrid>
              <a:tr h="500066">
                <a:tc rowSpan="2">
                  <a:txBody>
                    <a:bodyPr/>
                    <a:lstStyle/>
                    <a:p>
                      <a:pPr marL="146685" marR="128270" indent="45720" algn="l">
                        <a:lnSpc>
                          <a:spcPct val="120000"/>
                        </a:lnSpc>
                        <a:spcBef>
                          <a:spcPts val="1300"/>
                        </a:spcBef>
                        <a:spcAft>
                          <a:spcPts val="0"/>
                        </a:spcAft>
                      </a:pPr>
                      <a:r>
                        <a:rPr lang="uk-UA" sz="1400" b="1" spc="-50" dirty="0">
                          <a:latin typeface="Times New Roman"/>
                          <a:ea typeface="Times New Roman"/>
                        </a:rPr>
                        <a:t>№ </a:t>
                      </a:r>
                      <a:r>
                        <a:rPr lang="uk-UA" sz="1400" b="1" spc="-20" dirty="0">
                          <a:latin typeface="Times New Roman"/>
                          <a:ea typeface="Times New Roman"/>
                        </a:rPr>
                        <a:t>п/</a:t>
                      </a:r>
                      <a:r>
                        <a:rPr lang="uk-UA" sz="1400" b="1" spc="-20" dirty="0" err="1">
                          <a:latin typeface="Times New Roman"/>
                          <a:ea typeface="Times New Roman"/>
                        </a:rPr>
                        <a:t>п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  <a:p>
                      <a:pPr marL="612140" marR="598170" algn="ctr">
                        <a:spcAft>
                          <a:spcPts val="0"/>
                        </a:spcAft>
                      </a:pPr>
                      <a:r>
                        <a:rPr lang="uk-UA" sz="1400" b="1" spc="-25" dirty="0">
                          <a:latin typeface="Times New Roman"/>
                          <a:ea typeface="Times New Roman"/>
                        </a:rPr>
                        <a:t>З/п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1301115" marR="1281430" algn="ctr">
                        <a:spcBef>
                          <a:spcPts val="125"/>
                        </a:spcBef>
                        <a:spcAft>
                          <a:spcPts val="0"/>
                        </a:spcAft>
                      </a:pPr>
                      <a:r>
                        <a:rPr lang="uk-UA" sz="1400" b="1" spc="-10">
                          <a:latin typeface="Times New Roman"/>
                          <a:ea typeface="Times New Roman"/>
                        </a:rPr>
                        <a:t>Категорія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995680" marR="978535" algn="ctr">
                        <a:spcBef>
                          <a:spcPts val="125"/>
                        </a:spcBef>
                        <a:spcAft>
                          <a:spcPts val="0"/>
                        </a:spcAft>
                      </a:pPr>
                      <a:r>
                        <a:rPr lang="uk-UA" sz="1400" b="1" spc="-10" dirty="0">
                          <a:latin typeface="Times New Roman"/>
                          <a:ea typeface="Times New Roman"/>
                        </a:rPr>
                        <a:t>Звання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08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9705" marR="163830" algn="ctr">
                        <a:spcBef>
                          <a:spcPts val="1300"/>
                        </a:spcBef>
                        <a:spcAft>
                          <a:spcPts val="0"/>
                        </a:spcAft>
                      </a:pPr>
                      <a:r>
                        <a:rPr lang="uk-UA" sz="1400" b="1" spc="-10" dirty="0">
                          <a:latin typeface="Times New Roman"/>
                          <a:ea typeface="Times New Roman"/>
                        </a:rPr>
                        <a:t>спец.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0"/>
                    </a:solidFill>
                  </a:tcPr>
                </a:tc>
                <a:tc>
                  <a:txBody>
                    <a:bodyPr/>
                    <a:lstStyle/>
                    <a:p>
                      <a:pPr marL="368300" algn="l">
                        <a:spcBef>
                          <a:spcPts val="1300"/>
                        </a:spcBef>
                        <a:spcAft>
                          <a:spcPts val="0"/>
                        </a:spcAft>
                      </a:pPr>
                      <a:r>
                        <a:rPr lang="uk-UA" sz="1400" b="1" spc="-25">
                          <a:latin typeface="Times New Roman"/>
                          <a:ea typeface="Times New Roman"/>
                        </a:rPr>
                        <a:t>ІІ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0"/>
                    </a:solidFill>
                  </a:tcPr>
                </a:tc>
                <a:tc>
                  <a:txBody>
                    <a:bodyPr/>
                    <a:lstStyle/>
                    <a:p>
                      <a:pPr marL="372110" algn="l">
                        <a:spcBef>
                          <a:spcPts val="1300"/>
                        </a:spcBef>
                        <a:spcAft>
                          <a:spcPts val="0"/>
                        </a:spcAft>
                      </a:pPr>
                      <a:r>
                        <a:rPr lang="uk-UA" sz="1400" b="1">
                          <a:latin typeface="Times New Roman"/>
                          <a:ea typeface="Times New Roman"/>
                        </a:rPr>
                        <a:t>І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0"/>
                    </a:solidFill>
                  </a:tcPr>
                </a:tc>
                <a:tc>
                  <a:txBody>
                    <a:bodyPr/>
                    <a:lstStyle/>
                    <a:p>
                      <a:pPr marL="84455" marR="67310" algn="ctr">
                        <a:spcBef>
                          <a:spcPts val="1300"/>
                        </a:spcBef>
                        <a:spcAft>
                          <a:spcPts val="0"/>
                        </a:spcAft>
                      </a:pPr>
                      <a:r>
                        <a:rPr lang="uk-UA" sz="1400" b="1" spc="-20">
                          <a:latin typeface="Times New Roman"/>
                          <a:ea typeface="Times New Roman"/>
                        </a:rPr>
                        <a:t>вища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0"/>
                    </a:solidFill>
                  </a:tcPr>
                </a:tc>
                <a:tc>
                  <a:txBody>
                    <a:bodyPr/>
                    <a:lstStyle/>
                    <a:p>
                      <a:pPr marL="248920" algn="l">
                        <a:spcBef>
                          <a:spcPts val="125"/>
                        </a:spcBef>
                        <a:spcAft>
                          <a:spcPts val="0"/>
                        </a:spcAft>
                      </a:pPr>
                      <a:r>
                        <a:rPr lang="uk-UA" sz="1400" b="1" spc="-10">
                          <a:latin typeface="Times New Roman"/>
                          <a:ea typeface="Times New Roman"/>
                        </a:rPr>
                        <a:t>старший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  <a:p>
                      <a:pPr marL="281940" algn="l">
                        <a:spcBef>
                          <a:spcPts val="390"/>
                        </a:spcBef>
                        <a:spcAft>
                          <a:spcPts val="0"/>
                        </a:spcAft>
                      </a:pPr>
                      <a:r>
                        <a:rPr lang="uk-UA" sz="1400" b="1" spc="-10">
                          <a:latin typeface="Times New Roman"/>
                          <a:ea typeface="Times New Roman"/>
                        </a:rPr>
                        <a:t>учитель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0"/>
                    </a:solidFill>
                  </a:tcPr>
                </a:tc>
                <a:tc>
                  <a:txBody>
                    <a:bodyPr/>
                    <a:lstStyle/>
                    <a:p>
                      <a:pPr marL="247015" algn="l">
                        <a:spcBef>
                          <a:spcPts val="125"/>
                        </a:spcBef>
                        <a:spcAft>
                          <a:spcPts val="0"/>
                        </a:spcAft>
                      </a:pPr>
                      <a:r>
                        <a:rPr lang="uk-UA" sz="1400" b="1" spc="-10">
                          <a:latin typeface="Times New Roman"/>
                          <a:ea typeface="Times New Roman"/>
                        </a:rPr>
                        <a:t>вчитель-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  <a:p>
                      <a:pPr marL="236855" algn="l">
                        <a:spcBef>
                          <a:spcPts val="390"/>
                        </a:spcBef>
                        <a:spcAft>
                          <a:spcPts val="0"/>
                        </a:spcAft>
                      </a:pPr>
                      <a:r>
                        <a:rPr lang="uk-UA" sz="1400" b="1" spc="-10">
                          <a:latin typeface="Times New Roman"/>
                          <a:ea typeface="Times New Roman"/>
                        </a:rPr>
                        <a:t>методист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0"/>
                    </a:solidFill>
                  </a:tcPr>
                </a:tc>
              </a:tr>
              <a:tr h="48320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uk-UA" sz="14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2865" algn="l"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uk-UA" sz="1400" b="1" spc="-10">
                          <a:latin typeface="Times New Roman"/>
                          <a:ea typeface="Times New Roman"/>
                        </a:rPr>
                        <a:t>Учителі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marR="161290" algn="ctr"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35280" algn="l"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54330" algn="l"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4455" marR="66675" algn="ctr"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</a:rPr>
                        <a:t>25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9910" marR="529590" algn="ctr"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50545" marR="528955" algn="ctr">
                        <a:spcBef>
                          <a:spcPts val="14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</a:rPr>
                        <a:t>8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207">
                <a:tc gridSpan="2">
                  <a:txBody>
                    <a:bodyPr/>
                    <a:lstStyle/>
                    <a:p>
                      <a:pPr marL="62865" algn="l">
                        <a:spcBef>
                          <a:spcPts val="145"/>
                        </a:spcBef>
                        <a:spcAft>
                          <a:spcPts val="0"/>
                        </a:spcAft>
                      </a:pPr>
                      <a:r>
                        <a:rPr lang="uk-UA" sz="1400" b="1" spc="-10">
                          <a:latin typeface="Times New Roman"/>
                          <a:ea typeface="Times New Roman"/>
                        </a:rPr>
                        <a:t>Всього: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1299210" marR="1281430" algn="ctr">
                        <a:spcBef>
                          <a:spcPts val="14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</a:rPr>
                        <a:t>48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995680" marR="977900" algn="ctr">
                        <a:spcBef>
                          <a:spcPts val="14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</a:rPr>
                        <a:t>13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" name="Рисунок 13" descr="колектив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357562"/>
            <a:ext cx="4190997" cy="3143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ocshapegroup69"/>
          <p:cNvGrpSpPr>
            <a:grpSpLocks/>
          </p:cNvGrpSpPr>
          <p:nvPr/>
        </p:nvGrpSpPr>
        <p:grpSpPr bwMode="auto">
          <a:xfrm>
            <a:off x="2540" y="12697"/>
            <a:ext cx="8704263" cy="1500193"/>
            <a:chOff x="4" y="0"/>
            <a:chExt cx="13708" cy="2363"/>
          </a:xfrm>
        </p:grpSpPr>
        <p:pic>
          <p:nvPicPr>
            <p:cNvPr id="3" name="docshape7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" y="3"/>
              <a:ext cx="13708" cy="1919"/>
            </a:xfrm>
            <a:prstGeom prst="rect">
              <a:avLst/>
            </a:prstGeom>
            <a:noFill/>
          </p:spPr>
        </p:pic>
        <p:pic>
          <p:nvPicPr>
            <p:cNvPr id="4" name="docshape71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450" y="238"/>
              <a:ext cx="2700" cy="1887"/>
            </a:xfrm>
            <a:prstGeom prst="rect">
              <a:avLst/>
            </a:prstGeom>
            <a:noFill/>
          </p:spPr>
        </p:pic>
        <p:sp>
          <p:nvSpPr>
            <p:cNvPr id="5" name="docshape72"/>
            <p:cNvSpPr>
              <a:spLocks/>
            </p:cNvSpPr>
            <p:nvPr/>
          </p:nvSpPr>
          <p:spPr bwMode="auto">
            <a:xfrm>
              <a:off x="450" y="0"/>
              <a:ext cx="2700" cy="2363"/>
            </a:xfrm>
            <a:custGeom>
              <a:avLst/>
              <a:gdLst>
                <a:gd name="T0" fmla="*/ 0 w 2700"/>
                <a:gd name="T1" fmla="*/ 1181 h 2363"/>
                <a:gd name="T2" fmla="*/ 1350 w 2700"/>
                <a:gd name="T3" fmla="*/ 0 h 2363"/>
                <a:gd name="T4" fmla="*/ 2700 w 2700"/>
                <a:gd name="T5" fmla="*/ 1181 h 2363"/>
                <a:gd name="T6" fmla="*/ 1350 w 2700"/>
                <a:gd name="T7" fmla="*/ 2363 h 2363"/>
                <a:gd name="T8" fmla="*/ 0 w 2700"/>
                <a:gd name="T9" fmla="*/ 1181 h 2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0" h="2363">
                  <a:moveTo>
                    <a:pt x="0" y="1181"/>
                  </a:moveTo>
                  <a:lnTo>
                    <a:pt x="1350" y="0"/>
                  </a:lnTo>
                  <a:lnTo>
                    <a:pt x="2700" y="1181"/>
                  </a:lnTo>
                  <a:lnTo>
                    <a:pt x="1350" y="2363"/>
                  </a:lnTo>
                  <a:lnTo>
                    <a:pt x="0" y="1181"/>
                  </a:lnTo>
                  <a:close/>
                </a:path>
              </a:pathLst>
            </a:custGeom>
            <a:noFill/>
            <a:ln w="25400">
              <a:solidFill>
                <a:srgbClr val="385D8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3043408" y="500042"/>
            <a:ext cx="4671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ПЕДАГОГІЧНИЙ КОЛЕКТИВ</a:t>
            </a:r>
            <a:endParaRPr lang="ru-RU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831319"/>
              </p:ext>
            </p:extLst>
          </p:nvPr>
        </p:nvGraphicFramePr>
        <p:xfrm>
          <a:off x="857224" y="1714488"/>
          <a:ext cx="7643864" cy="2186868"/>
        </p:xfrm>
        <a:graphic>
          <a:graphicData uri="http://schemas.openxmlformats.org/drawingml/2006/table">
            <a:tbl>
              <a:tblPr/>
              <a:tblGrid>
                <a:gridCol w="1478271"/>
                <a:gridCol w="1140969"/>
                <a:gridCol w="1001308"/>
                <a:gridCol w="1011285"/>
                <a:gridCol w="1024378"/>
                <a:gridCol w="985721"/>
                <a:gridCol w="1001932"/>
              </a:tblGrid>
              <a:tr h="1071570">
                <a:tc>
                  <a:txBody>
                    <a:bodyPr/>
                    <a:lstStyle/>
                    <a:p>
                      <a:pPr algn="l"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  <a:p>
                      <a:pPr marL="179070" marR="167005" algn="ctr"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Times New Roman"/>
                          <a:ea typeface="Times New Roman"/>
                        </a:rPr>
                        <a:t>За</a:t>
                      </a:r>
                      <a:r>
                        <a:rPr lang="uk-UA" sz="1400" b="1" spc="-4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400" b="1" spc="-10" dirty="0">
                          <a:latin typeface="Times New Roman"/>
                          <a:ea typeface="Times New Roman"/>
                        </a:rPr>
                        <a:t>віком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algn="l">
                        <a:lnSpc>
                          <a:spcPts val="2245"/>
                        </a:lnSpc>
                        <a:spcAft>
                          <a:spcPts val="0"/>
                        </a:spcAft>
                      </a:pPr>
                      <a:r>
                        <a:rPr lang="uk-UA" sz="1400" spc="-10" dirty="0">
                          <a:latin typeface="Times New Roman"/>
                          <a:ea typeface="Times New Roman"/>
                        </a:rPr>
                        <a:t>20-</a:t>
                      </a:r>
                      <a:r>
                        <a:rPr lang="uk-UA" sz="1400" spc="-25" dirty="0">
                          <a:latin typeface="Times New Roman"/>
                          <a:ea typeface="Times New Roman"/>
                        </a:rPr>
                        <a:t>30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  <a:p>
                      <a:pPr marL="298450" algn="l">
                        <a:lnSpc>
                          <a:spcPts val="225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uk-UA" sz="1400" spc="-10" dirty="0">
                          <a:latin typeface="Times New Roman"/>
                          <a:ea typeface="Times New Roman"/>
                        </a:rPr>
                        <a:t>років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31445" algn="l">
                        <a:lnSpc>
                          <a:spcPts val="2245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Times New Roman"/>
                        </a:rPr>
                        <a:t>31</a:t>
                      </a:r>
                      <a:r>
                        <a:rPr lang="uk-UA" sz="1400" spc="-2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400" dirty="0">
                          <a:latin typeface="Times New Roman"/>
                          <a:ea typeface="Times New Roman"/>
                        </a:rPr>
                        <a:t>– </a:t>
                      </a:r>
                      <a:r>
                        <a:rPr lang="uk-UA" sz="1400" spc="-35" dirty="0">
                          <a:latin typeface="Times New Roman"/>
                          <a:ea typeface="Times New Roman"/>
                        </a:rPr>
                        <a:t>40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  <a:p>
                      <a:pPr marL="225425" algn="l">
                        <a:lnSpc>
                          <a:spcPts val="225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uk-UA" sz="1400" spc="-10" dirty="0">
                          <a:latin typeface="Times New Roman"/>
                          <a:ea typeface="Times New Roman"/>
                        </a:rPr>
                        <a:t>років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0345" algn="l">
                        <a:lnSpc>
                          <a:spcPts val="2245"/>
                        </a:lnSpc>
                        <a:spcAft>
                          <a:spcPts val="0"/>
                        </a:spcAft>
                      </a:pPr>
                      <a:r>
                        <a:rPr lang="uk-UA" sz="1400" spc="-10" dirty="0">
                          <a:latin typeface="Times New Roman"/>
                          <a:ea typeface="Times New Roman"/>
                        </a:rPr>
                        <a:t>41-</a:t>
                      </a:r>
                      <a:r>
                        <a:rPr lang="uk-UA" sz="1400" spc="-25" dirty="0">
                          <a:latin typeface="Times New Roman"/>
                          <a:ea typeface="Times New Roman"/>
                        </a:rPr>
                        <a:t>50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  <a:p>
                      <a:pPr marL="233045" algn="l">
                        <a:lnSpc>
                          <a:spcPts val="225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uk-UA" sz="1400" spc="-10" dirty="0">
                          <a:latin typeface="Times New Roman"/>
                          <a:ea typeface="Times New Roman"/>
                        </a:rPr>
                        <a:t>років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ts val="2245"/>
                        </a:lnSpc>
                        <a:spcAft>
                          <a:spcPts val="0"/>
                        </a:spcAft>
                      </a:pPr>
                      <a:r>
                        <a:rPr lang="uk-UA" sz="1400" spc="-10">
                          <a:latin typeface="Times New Roman"/>
                          <a:ea typeface="Times New Roman"/>
                        </a:rPr>
                        <a:t>51-</a:t>
                      </a:r>
                      <a:r>
                        <a:rPr lang="uk-UA" sz="1400" spc="-25">
                          <a:latin typeface="Times New Roman"/>
                          <a:ea typeface="Times New Roman"/>
                        </a:rPr>
                        <a:t>55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  <a:p>
                      <a:pPr marL="238760" algn="l">
                        <a:lnSpc>
                          <a:spcPts val="225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uk-UA" sz="1400" spc="-10">
                          <a:latin typeface="Times New Roman"/>
                          <a:ea typeface="Times New Roman"/>
                        </a:rPr>
                        <a:t>років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25095" algn="l">
                        <a:lnSpc>
                          <a:spcPts val="2245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56</a:t>
                      </a:r>
                      <a:r>
                        <a:rPr lang="uk-UA" sz="1400" spc="-2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400">
                          <a:latin typeface="Times New Roman"/>
                          <a:ea typeface="Times New Roman"/>
                        </a:rPr>
                        <a:t>– </a:t>
                      </a:r>
                      <a:r>
                        <a:rPr lang="uk-UA" sz="1400" spc="-35">
                          <a:latin typeface="Times New Roman"/>
                          <a:ea typeface="Times New Roman"/>
                        </a:rPr>
                        <a:t>60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  <a:p>
                      <a:pPr marL="219710" algn="l">
                        <a:lnSpc>
                          <a:spcPts val="225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uk-UA" sz="1400" spc="-10">
                          <a:latin typeface="Times New Roman"/>
                          <a:ea typeface="Times New Roman"/>
                        </a:rPr>
                        <a:t>років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5425" algn="l">
                        <a:lnSpc>
                          <a:spcPts val="2245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61</a:t>
                      </a:r>
                      <a:r>
                        <a:rPr lang="uk-UA" sz="1400" spc="-2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400">
                          <a:latin typeface="Times New Roman"/>
                          <a:ea typeface="Times New Roman"/>
                        </a:rPr>
                        <a:t>– </a:t>
                      </a:r>
                      <a:r>
                        <a:rPr lang="uk-UA" sz="1400" spc="-50">
                          <a:latin typeface="Times New Roman"/>
                          <a:ea typeface="Times New Roman"/>
                        </a:rPr>
                        <a:t>і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  <a:p>
                      <a:pPr marL="136525" algn="l">
                        <a:lnSpc>
                          <a:spcPts val="225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uk-UA" sz="1400" spc="-10">
                          <a:latin typeface="Times New Roman"/>
                          <a:ea typeface="Times New Roman"/>
                        </a:rPr>
                        <a:t>більше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6498">
                <a:tc>
                  <a:txBody>
                    <a:bodyPr/>
                    <a:lstStyle/>
                    <a:p>
                      <a:pPr marL="181610" marR="167005" algn="ctr">
                        <a:spcBef>
                          <a:spcPts val="830"/>
                        </a:spcBef>
                        <a:spcAft>
                          <a:spcPts val="0"/>
                        </a:spcAft>
                      </a:pPr>
                      <a:r>
                        <a:rPr lang="uk-UA" sz="1400" b="1">
                          <a:latin typeface="Times New Roman"/>
                          <a:ea typeface="Times New Roman"/>
                        </a:rPr>
                        <a:t>Кількість</a:t>
                      </a:r>
                      <a:r>
                        <a:rPr lang="uk-UA" sz="1400" b="1" spc="-55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400" b="1" spc="-20">
                          <a:latin typeface="Times New Roman"/>
                          <a:ea typeface="Times New Roman"/>
                        </a:rPr>
                        <a:t>осіб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4475" marR="227965" algn="ctr">
                        <a:spcBef>
                          <a:spcPts val="47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</a:rPr>
                        <a:t>1</a:t>
                      </a:r>
                      <a:r>
                        <a:rPr lang="en-US" sz="1400" dirty="0" smtClean="0">
                          <a:latin typeface="Times New Roman"/>
                          <a:ea typeface="Times New Roman"/>
                        </a:rPr>
                        <a:t>7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2085" marR="158750" algn="ctr">
                        <a:spcBef>
                          <a:spcPts val="47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</a:rPr>
                        <a:t>1</a:t>
                      </a:r>
                      <a:r>
                        <a:rPr lang="en-US" sz="1400" dirty="0" smtClean="0"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705" marR="160655" algn="ctr">
                        <a:spcBef>
                          <a:spcPts val="47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/>
                          <a:ea typeface="Times New Roman"/>
                        </a:rPr>
                        <a:t>11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5260" marR="168275" algn="ctr">
                        <a:spcBef>
                          <a:spcPts val="47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/>
                          <a:ea typeface="Times New Roman"/>
                        </a:rPr>
                        <a:t>6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" algn="ctr">
                        <a:spcBef>
                          <a:spcPts val="47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3990" marR="156845" algn="ctr">
                        <a:spcBef>
                          <a:spcPts val="47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/>
                          <a:ea typeface="Times New Roman"/>
                        </a:rPr>
                        <a:t>6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634">
                <a:tc>
                  <a:txBody>
                    <a:bodyPr/>
                    <a:lstStyle/>
                    <a:p>
                      <a:pPr marL="48260" algn="ctr">
                        <a:spcBef>
                          <a:spcPts val="310"/>
                        </a:spcBef>
                        <a:spcAft>
                          <a:spcPts val="0"/>
                        </a:spcAft>
                      </a:pPr>
                      <a:r>
                        <a:rPr lang="uk-UA" sz="1400" b="1">
                          <a:latin typeface="Times New Roman"/>
                          <a:ea typeface="Times New Roman"/>
                        </a:rPr>
                        <a:t>%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5110" marR="227965" algn="ctr">
                        <a:lnSpc>
                          <a:spcPts val="217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Times New Roman"/>
                          <a:ea typeface="Times New Roman"/>
                        </a:rPr>
                        <a:t>30</a:t>
                      </a:r>
                      <a:r>
                        <a:rPr lang="uk-UA" sz="1400" dirty="0" smtClean="0">
                          <a:latin typeface="Times New Roman"/>
                          <a:ea typeface="Times New Roman"/>
                        </a:rPr>
                        <a:t>,9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2720" marR="158750" algn="ctr">
                        <a:lnSpc>
                          <a:spcPts val="217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</a:rPr>
                        <a:t>27,3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0975" marR="160655" algn="ctr">
                        <a:lnSpc>
                          <a:spcPts val="217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</a:rPr>
                        <a:t>20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86055" marR="168275" algn="ctr">
                        <a:lnSpc>
                          <a:spcPts val="217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</a:rPr>
                        <a:t>10,9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32410" marR="213995" algn="ctr">
                        <a:lnSpc>
                          <a:spcPts val="217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4625" marR="156845" algn="ctr">
                        <a:lnSpc>
                          <a:spcPts val="217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</a:rPr>
                        <a:t>10,9</a:t>
                      </a:r>
                    </a:p>
                    <a:p>
                      <a:pPr marL="174625" marR="156845" algn="ctr">
                        <a:lnSpc>
                          <a:spcPts val="217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ocshapegroup69"/>
          <p:cNvGrpSpPr>
            <a:grpSpLocks/>
          </p:cNvGrpSpPr>
          <p:nvPr/>
        </p:nvGrpSpPr>
        <p:grpSpPr bwMode="auto">
          <a:xfrm>
            <a:off x="2541" y="12697"/>
            <a:ext cx="7998233" cy="1500193"/>
            <a:chOff x="4" y="0"/>
            <a:chExt cx="12901" cy="2363"/>
          </a:xfrm>
        </p:grpSpPr>
        <p:pic>
          <p:nvPicPr>
            <p:cNvPr id="3" name="docshape7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" y="3"/>
              <a:ext cx="12901" cy="1919"/>
            </a:xfrm>
            <a:prstGeom prst="rect">
              <a:avLst/>
            </a:prstGeom>
            <a:noFill/>
          </p:spPr>
        </p:pic>
        <p:pic>
          <p:nvPicPr>
            <p:cNvPr id="4" name="docshape71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450" y="238"/>
              <a:ext cx="2700" cy="1887"/>
            </a:xfrm>
            <a:prstGeom prst="rect">
              <a:avLst/>
            </a:prstGeom>
            <a:noFill/>
          </p:spPr>
        </p:pic>
        <p:sp>
          <p:nvSpPr>
            <p:cNvPr id="5" name="docshape72"/>
            <p:cNvSpPr>
              <a:spLocks/>
            </p:cNvSpPr>
            <p:nvPr/>
          </p:nvSpPr>
          <p:spPr bwMode="auto">
            <a:xfrm>
              <a:off x="450" y="0"/>
              <a:ext cx="2700" cy="2363"/>
            </a:xfrm>
            <a:custGeom>
              <a:avLst/>
              <a:gdLst>
                <a:gd name="T0" fmla="*/ 0 w 2700"/>
                <a:gd name="T1" fmla="*/ 1181 h 2363"/>
                <a:gd name="T2" fmla="*/ 1350 w 2700"/>
                <a:gd name="T3" fmla="*/ 0 h 2363"/>
                <a:gd name="T4" fmla="*/ 2700 w 2700"/>
                <a:gd name="T5" fmla="*/ 1181 h 2363"/>
                <a:gd name="T6" fmla="*/ 1350 w 2700"/>
                <a:gd name="T7" fmla="*/ 2363 h 2363"/>
                <a:gd name="T8" fmla="*/ 0 w 2700"/>
                <a:gd name="T9" fmla="*/ 1181 h 2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0" h="2363">
                  <a:moveTo>
                    <a:pt x="0" y="1181"/>
                  </a:moveTo>
                  <a:lnTo>
                    <a:pt x="1350" y="0"/>
                  </a:lnTo>
                  <a:lnTo>
                    <a:pt x="2700" y="1181"/>
                  </a:lnTo>
                  <a:lnTo>
                    <a:pt x="1350" y="2363"/>
                  </a:lnTo>
                  <a:lnTo>
                    <a:pt x="0" y="1181"/>
                  </a:lnTo>
                  <a:close/>
                </a:path>
              </a:pathLst>
            </a:custGeom>
            <a:noFill/>
            <a:ln w="25400">
              <a:solidFill>
                <a:srgbClr val="385D8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3082008" y="571480"/>
            <a:ext cx="42046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rgbClr val="FFFF00"/>
                </a:solidFill>
              </a:rPr>
              <a:t>Соціальний паспорт </a:t>
            </a:r>
            <a:r>
              <a:rPr lang="uk-UA" sz="2400" dirty="0" smtClean="0">
                <a:solidFill>
                  <a:srgbClr val="FFFF00"/>
                </a:solidFill>
              </a:rPr>
              <a:t>закладу: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7" name="image24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01024" y="214290"/>
            <a:ext cx="928047" cy="1214651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370110"/>
              </p:ext>
            </p:extLst>
          </p:nvPr>
        </p:nvGraphicFramePr>
        <p:xfrm>
          <a:off x="357158" y="1714488"/>
          <a:ext cx="8501090" cy="4750580"/>
        </p:xfrm>
        <a:graphic>
          <a:graphicData uri="http://schemas.openxmlformats.org/drawingml/2006/table">
            <a:tbl>
              <a:tblPr/>
              <a:tblGrid>
                <a:gridCol w="6285038"/>
                <a:gridCol w="1219683"/>
                <a:gridCol w="996369"/>
              </a:tblGrid>
              <a:tr h="642942">
                <a:tc>
                  <a:txBody>
                    <a:bodyPr/>
                    <a:lstStyle/>
                    <a:p>
                      <a:pPr marL="2567940" marR="2552700" algn="ctr">
                        <a:spcBef>
                          <a:spcPts val="1140"/>
                        </a:spcBef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Категорія</a:t>
                      </a:r>
                      <a:r>
                        <a:rPr lang="uk-UA" sz="1400" b="1" spc="-80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b="1" spc="-20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учнів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05130" marR="212090" indent="-165100" algn="l">
                        <a:lnSpc>
                          <a:spcPct val="97000"/>
                        </a:lnSpc>
                        <a:spcBef>
                          <a:spcPts val="325"/>
                        </a:spcBef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К-ть</a:t>
                      </a:r>
                      <a:r>
                        <a:rPr lang="uk-UA" sz="1400" b="1" spc="-80" dirty="0" smtClean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b="1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дітей І сем.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67970" marR="102235" indent="-142240" algn="l">
                        <a:lnSpc>
                          <a:spcPct val="97000"/>
                        </a:lnSpc>
                        <a:spcBef>
                          <a:spcPts val="325"/>
                        </a:spcBef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К-ть</a:t>
                      </a:r>
                      <a:r>
                        <a:rPr lang="uk-UA" sz="1400" b="1" spc="-80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b="1">
                          <a:solidFill>
                            <a:srgbClr val="FFFF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дітей ІІ сем.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C"/>
                    </a:solidFill>
                  </a:tcPr>
                </a:tc>
              </a:tr>
              <a:tr h="263291">
                <a:tc>
                  <a:txBody>
                    <a:bodyPr/>
                    <a:lstStyle/>
                    <a:p>
                      <a:pPr marL="92710" algn="l">
                        <a:spcBef>
                          <a:spcPts val="18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Кількість</a:t>
                      </a:r>
                      <a:r>
                        <a:rPr lang="uk-UA" sz="1400" spc="37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дітей-</a:t>
                      </a:r>
                      <a:r>
                        <a:rPr lang="uk-UA" sz="1400" spc="-1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сиріт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spcBef>
                          <a:spcPts val="195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</a:tr>
              <a:tr h="263291">
                <a:tc>
                  <a:txBody>
                    <a:bodyPr/>
                    <a:lstStyle/>
                    <a:p>
                      <a:pPr marL="92710" algn="l">
                        <a:spcBef>
                          <a:spcPts val="28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Кількість</a:t>
                      </a:r>
                      <a:r>
                        <a:rPr lang="uk-UA" sz="1400" spc="-45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дітей</a:t>
                      </a:r>
                      <a:r>
                        <a:rPr lang="uk-UA" sz="1400" spc="195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під</a:t>
                      </a:r>
                      <a:r>
                        <a:rPr lang="uk-UA" sz="1400" spc="-2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spc="-1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опікою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</a:tr>
              <a:tr h="263291">
                <a:tc>
                  <a:txBody>
                    <a:bodyPr/>
                    <a:lstStyle/>
                    <a:p>
                      <a:pPr marL="92710" algn="l">
                        <a:spcBef>
                          <a:spcPts val="28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Кількість</a:t>
                      </a:r>
                      <a:r>
                        <a:rPr lang="uk-UA" sz="1400" spc="-5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дітей</a:t>
                      </a:r>
                      <a:r>
                        <a:rPr lang="uk-UA" sz="1400" spc="-15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 </a:t>
                      </a:r>
                      <a:r>
                        <a:rPr lang="uk-UA" sz="1400" spc="-1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інвалідністю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358775" marR="337820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45085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</a:tr>
              <a:tr h="496011">
                <a:tc>
                  <a:txBody>
                    <a:bodyPr/>
                    <a:lstStyle/>
                    <a:p>
                      <a:pPr marL="92710" algn="l">
                        <a:spcBef>
                          <a:spcPts val="28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Кількість</a:t>
                      </a:r>
                      <a:r>
                        <a:rPr lang="uk-UA" sz="1400" spc="-95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багатодітних</a:t>
                      </a:r>
                      <a:r>
                        <a:rPr lang="uk-UA" sz="1400" spc="-55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spc="-2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сімей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58775" marR="342900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57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45085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57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</a:tr>
              <a:tr h="263291">
                <a:tc>
                  <a:txBody>
                    <a:bodyPr/>
                    <a:lstStyle/>
                    <a:p>
                      <a:pPr marL="92710" algn="l">
                        <a:spcBef>
                          <a:spcPts val="28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Кількість</a:t>
                      </a:r>
                      <a:r>
                        <a:rPr lang="uk-UA" sz="1400" spc="-45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малозабезпечених</a:t>
                      </a:r>
                      <a:r>
                        <a:rPr lang="uk-UA" sz="1400" spc="2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сімей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358775" marR="337820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45085" algn="ctr">
                        <a:spcBef>
                          <a:spcPts val="29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</a:tr>
              <a:tr h="263291">
                <a:tc>
                  <a:txBody>
                    <a:bodyPr/>
                    <a:lstStyle/>
                    <a:p>
                      <a:pPr marL="92710" algn="l"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Кількість</a:t>
                      </a:r>
                      <a:r>
                        <a:rPr lang="uk-UA" sz="1400" spc="-4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дітей,</a:t>
                      </a:r>
                      <a:r>
                        <a:rPr lang="uk-UA" sz="1400" spc="-5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які</a:t>
                      </a:r>
                      <a:r>
                        <a:rPr lang="uk-UA" sz="1400" spc="-5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опинились</a:t>
                      </a:r>
                      <a:r>
                        <a:rPr lang="uk-UA" sz="1400" spc="-2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</a:t>
                      </a:r>
                      <a:r>
                        <a:rPr lang="uk-UA" sz="1400" spc="-5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spc="-25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СЖО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58775" marR="34163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4445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</a:tr>
              <a:tr h="263291">
                <a:tc>
                  <a:txBody>
                    <a:bodyPr/>
                    <a:lstStyle/>
                    <a:p>
                      <a:pPr marL="92710" algn="l">
                        <a:spcBef>
                          <a:spcPts val="290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Кількість</a:t>
                      </a:r>
                      <a:r>
                        <a:rPr lang="uk-UA" sz="1400" spc="-9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дітей</a:t>
                      </a:r>
                      <a:r>
                        <a:rPr lang="uk-UA" sz="1400" spc="-6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учасників</a:t>
                      </a:r>
                      <a:r>
                        <a:rPr lang="uk-UA" sz="1400" spc="-5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АТО,</a:t>
                      </a:r>
                      <a:r>
                        <a:rPr lang="uk-UA" sz="1400" spc="-4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spc="-25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ООС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358775" marR="33782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  4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</a:tr>
              <a:tr h="641350">
                <a:tc>
                  <a:txBody>
                    <a:bodyPr/>
                    <a:lstStyle/>
                    <a:p>
                      <a:pPr marL="92710" algn="l">
                        <a:lnSpc>
                          <a:spcPts val="1935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Кількість</a:t>
                      </a:r>
                      <a:r>
                        <a:rPr lang="uk-UA" sz="1400" spc="-7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дітей,</a:t>
                      </a:r>
                      <a:r>
                        <a:rPr lang="uk-UA" sz="1400" spc="-35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батьки</a:t>
                      </a:r>
                      <a:r>
                        <a:rPr lang="uk-UA" sz="1400" spc="-7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яких</a:t>
                      </a:r>
                      <a:r>
                        <a:rPr lang="uk-UA" sz="1400" spc="-3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загинули</a:t>
                      </a:r>
                      <a:r>
                        <a:rPr lang="uk-UA" sz="1400" spc="-65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</a:t>
                      </a:r>
                      <a:r>
                        <a:rPr lang="uk-UA" sz="1400" spc="-5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виконанні</a:t>
                      </a:r>
                      <a:r>
                        <a:rPr lang="uk-UA" sz="1400" spc="-45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службових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92710" algn="l">
                        <a:lnSpc>
                          <a:spcPts val="1935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обов'язків</a:t>
                      </a:r>
                      <a:r>
                        <a:rPr lang="uk-UA" sz="1400" spc="28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spc="-2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(АТО)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   0</a:t>
                      </a:r>
                      <a:endParaRPr lang="uk-UA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</a:tr>
              <a:tr h="641350">
                <a:tc>
                  <a:txBody>
                    <a:bodyPr/>
                    <a:lstStyle/>
                    <a:p>
                      <a:pPr marL="92710" algn="l">
                        <a:lnSpc>
                          <a:spcPts val="1935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Кількість</a:t>
                      </a:r>
                      <a:r>
                        <a:rPr lang="uk-UA" sz="1400" spc="-4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дітей</a:t>
                      </a:r>
                      <a:r>
                        <a:rPr lang="uk-UA" sz="1400" spc="-2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</a:t>
                      </a:r>
                      <a:r>
                        <a:rPr lang="uk-UA" sz="1400" spc="-15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числа</a:t>
                      </a:r>
                      <a:r>
                        <a:rPr lang="uk-UA" sz="1400" spc="-5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вимушених</a:t>
                      </a:r>
                      <a:r>
                        <a:rPr lang="uk-UA" sz="1400" spc="-15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переселенців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92710" algn="l">
                        <a:lnSpc>
                          <a:spcPts val="1935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(з</a:t>
                      </a:r>
                      <a:r>
                        <a:rPr lang="uk-UA" sz="1400" spc="-65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Донецької,</a:t>
                      </a:r>
                      <a:r>
                        <a:rPr lang="uk-UA" sz="1400" spc="-25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Луганської</a:t>
                      </a:r>
                      <a:r>
                        <a:rPr lang="uk-UA" sz="1400" spc="-6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областей,</a:t>
                      </a:r>
                      <a:r>
                        <a:rPr lang="uk-UA" sz="1400" spc="-5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АР</a:t>
                      </a:r>
                      <a:r>
                        <a:rPr lang="uk-UA" sz="1400" spc="-2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Крим</a:t>
                      </a:r>
                      <a:r>
                        <a:rPr lang="uk-UA" sz="1400" spc="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–</a:t>
                      </a:r>
                      <a:r>
                        <a:rPr lang="uk-UA" sz="1400" spc="-3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</a:t>
                      </a:r>
                      <a:r>
                        <a:rPr lang="uk-UA" sz="1400" spc="-15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24.02)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</a:tr>
              <a:tr h="234699">
                <a:tc>
                  <a:txBody>
                    <a:bodyPr/>
                    <a:lstStyle/>
                    <a:p>
                      <a:pPr marL="92710" algn="l">
                        <a:spcBef>
                          <a:spcPts val="305"/>
                        </a:spcBef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Кількість</a:t>
                      </a:r>
                      <a:r>
                        <a:rPr lang="uk-UA" sz="1400" spc="-6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дітей,</a:t>
                      </a:r>
                      <a:r>
                        <a:rPr lang="uk-UA" sz="1400" spc="-45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постраждалих</a:t>
                      </a:r>
                      <a:r>
                        <a:rPr lang="uk-UA" sz="1400" spc="-6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внаслідок</a:t>
                      </a:r>
                      <a:r>
                        <a:rPr lang="uk-UA" sz="1400" spc="-65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Чорнобильської</a:t>
                      </a:r>
                      <a:r>
                        <a:rPr lang="uk-UA" sz="1400" spc="-7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катастрофи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spcBef>
                          <a:spcPts val="305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spcBef>
                          <a:spcPts val="305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</a:tr>
              <a:tr h="234699">
                <a:tc>
                  <a:txBody>
                    <a:bodyPr/>
                    <a:lstStyle/>
                    <a:p>
                      <a:pPr marL="86360" algn="l">
                        <a:spcBef>
                          <a:spcPts val="305"/>
                        </a:spcBef>
                        <a:spcAft>
                          <a:spcPts val="0"/>
                        </a:spcAft>
                      </a:pPr>
                      <a:r>
                        <a:rPr lang="uk-UA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Кількість</a:t>
                      </a:r>
                      <a:r>
                        <a:rPr lang="uk-UA" sz="1400" b="1" spc="-75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дітей</a:t>
                      </a:r>
                      <a:r>
                        <a:rPr lang="uk-UA" sz="1400" b="1" spc="-25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</a:t>
                      </a:r>
                      <a:r>
                        <a:rPr lang="uk-UA" sz="1400" b="1" spc="-5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ООП</a:t>
                      </a:r>
                      <a:r>
                        <a:rPr lang="uk-UA" sz="1400" b="1" spc="-5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b="1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(інклюзія)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2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spcBef>
                          <a:spcPts val="30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2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spcBef>
                          <a:spcPts val="305"/>
                        </a:spcBef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B4E2"/>
                    </a:solidFill>
                  </a:tcPr>
                </a:tc>
              </a:tr>
              <a:tr h="279783">
                <a:tc gridSpan="2">
                  <a:txBody>
                    <a:bodyPr/>
                    <a:lstStyle/>
                    <a:p>
                      <a:pPr marL="97155" algn="l"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Кількість</a:t>
                      </a:r>
                      <a:r>
                        <a:rPr lang="uk-UA" sz="1400" b="1" spc="-7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дітей</a:t>
                      </a:r>
                      <a:r>
                        <a:rPr lang="uk-UA" sz="1400" b="1" spc="-25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 числа</a:t>
                      </a:r>
                      <a:r>
                        <a:rPr lang="uk-UA" sz="1400" b="1" spc="-5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вимушених</a:t>
                      </a:r>
                      <a:r>
                        <a:rPr lang="uk-UA" sz="1400" b="1" spc="-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переселенців</a:t>
                      </a:r>
                      <a:r>
                        <a:rPr lang="uk-UA" sz="1400" b="1" spc="3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r>
                        <a:rPr lang="uk-UA" sz="1400" b="1" spc="345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після</a:t>
                      </a:r>
                      <a:r>
                        <a:rPr lang="uk-UA" sz="1400" b="1" spc="-35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400" b="1" spc="-1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24.02                                          -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E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93065" marR="370840" algn="ctr"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ED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ocshapegroup69"/>
          <p:cNvGrpSpPr>
            <a:grpSpLocks/>
          </p:cNvGrpSpPr>
          <p:nvPr/>
        </p:nvGrpSpPr>
        <p:grpSpPr bwMode="auto">
          <a:xfrm>
            <a:off x="2541" y="12697"/>
            <a:ext cx="8641425" cy="1500193"/>
            <a:chOff x="4" y="0"/>
            <a:chExt cx="12901" cy="2363"/>
          </a:xfrm>
        </p:grpSpPr>
        <p:pic>
          <p:nvPicPr>
            <p:cNvPr id="3" name="docshape7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" y="3"/>
              <a:ext cx="12901" cy="1919"/>
            </a:xfrm>
            <a:prstGeom prst="rect">
              <a:avLst/>
            </a:prstGeom>
            <a:noFill/>
          </p:spPr>
        </p:pic>
        <p:pic>
          <p:nvPicPr>
            <p:cNvPr id="4" name="docshape71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450" y="238"/>
              <a:ext cx="2700" cy="1887"/>
            </a:xfrm>
            <a:prstGeom prst="rect">
              <a:avLst/>
            </a:prstGeom>
            <a:noFill/>
          </p:spPr>
        </p:pic>
        <p:sp>
          <p:nvSpPr>
            <p:cNvPr id="5" name="docshape72"/>
            <p:cNvSpPr>
              <a:spLocks/>
            </p:cNvSpPr>
            <p:nvPr/>
          </p:nvSpPr>
          <p:spPr bwMode="auto">
            <a:xfrm>
              <a:off x="450" y="0"/>
              <a:ext cx="2700" cy="2363"/>
            </a:xfrm>
            <a:custGeom>
              <a:avLst/>
              <a:gdLst>
                <a:gd name="T0" fmla="*/ 0 w 2700"/>
                <a:gd name="T1" fmla="*/ 1181 h 2363"/>
                <a:gd name="T2" fmla="*/ 1350 w 2700"/>
                <a:gd name="T3" fmla="*/ 0 h 2363"/>
                <a:gd name="T4" fmla="*/ 2700 w 2700"/>
                <a:gd name="T5" fmla="*/ 1181 h 2363"/>
                <a:gd name="T6" fmla="*/ 1350 w 2700"/>
                <a:gd name="T7" fmla="*/ 2363 h 2363"/>
                <a:gd name="T8" fmla="*/ 0 w 2700"/>
                <a:gd name="T9" fmla="*/ 1181 h 2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0" h="2363">
                  <a:moveTo>
                    <a:pt x="0" y="1181"/>
                  </a:moveTo>
                  <a:lnTo>
                    <a:pt x="1350" y="0"/>
                  </a:lnTo>
                  <a:lnTo>
                    <a:pt x="2700" y="1181"/>
                  </a:lnTo>
                  <a:lnTo>
                    <a:pt x="1350" y="2363"/>
                  </a:lnTo>
                  <a:lnTo>
                    <a:pt x="0" y="1181"/>
                  </a:lnTo>
                  <a:close/>
                </a:path>
              </a:pathLst>
            </a:custGeom>
            <a:noFill/>
            <a:ln w="25400">
              <a:solidFill>
                <a:srgbClr val="385D8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/>
            </a:p>
          </p:txBody>
        </p:sp>
      </p:grp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928662" y="370827"/>
            <a:ext cx="82153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Результати освітньої діяльності здобувачів освіти 5-11 кл.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2021-2022 </a:t>
            </a: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н.р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1429757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Підсумки рівня навченості учнів 5-11-х класів за І семестр 2021/2022 </a:t>
            </a:r>
            <a:r>
              <a:rPr kumimoji="0" lang="uk-UA" sz="18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н.р</a:t>
            </a:r>
            <a:r>
              <a:rPr kumimoji="0" lang="uk-UA" sz="1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002497"/>
              </p:ext>
            </p:extLst>
          </p:nvPr>
        </p:nvGraphicFramePr>
        <p:xfrm>
          <a:off x="214281" y="1785926"/>
          <a:ext cx="8572596" cy="2129044"/>
        </p:xfrm>
        <a:graphic>
          <a:graphicData uri="http://schemas.openxmlformats.org/drawingml/2006/table">
            <a:tbl>
              <a:tblPr/>
              <a:tblGrid>
                <a:gridCol w="1423112"/>
                <a:gridCol w="1005781"/>
                <a:gridCol w="654830"/>
                <a:gridCol w="913556"/>
                <a:gridCol w="910413"/>
                <a:gridCol w="913556"/>
                <a:gridCol w="913556"/>
                <a:gridCol w="1837792"/>
              </a:tblGrid>
              <a:tr h="159504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109220" marR="132080" algn="ctr">
                        <a:spcBef>
                          <a:spcPts val="895"/>
                        </a:spcBef>
                        <a:spcAft>
                          <a:spcPts val="0"/>
                        </a:spcAft>
                      </a:pPr>
                      <a:r>
                        <a:rPr lang="uk-UA" sz="1200" spc="-1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Класи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28575" marR="102870" indent="22860" algn="l">
                        <a:lnSpc>
                          <a:spcPct val="103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Кількість</a:t>
                      </a:r>
                      <a:r>
                        <a:rPr lang="uk-UA" sz="1200" spc="-75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учнів, що</a:t>
                      </a:r>
                      <a:r>
                        <a:rPr lang="uk-UA" sz="1200" spc="-3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200" spc="-1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атестувалися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vert="vert27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175895" algn="l">
                        <a:spcAft>
                          <a:spcPts val="0"/>
                        </a:spcAft>
                      </a:pPr>
                      <a:r>
                        <a:rPr lang="uk-UA" sz="1200" spc="-1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Неатестовані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vert="vert27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1072515" algn="l">
                        <a:spcBef>
                          <a:spcPts val="215"/>
                        </a:spcBef>
                        <a:spcAft>
                          <a:spcPts val="0"/>
                        </a:spcAft>
                      </a:pPr>
                      <a:r>
                        <a:rPr lang="uk-UA" sz="1100" b="1" spc="-10" dirty="0">
                          <a:latin typeface="Times New Roman"/>
                          <a:ea typeface="Times New Roman"/>
                        </a:rPr>
                        <a:t>Результати</a:t>
                      </a:r>
                      <a:r>
                        <a:rPr lang="uk-UA" sz="1100" b="1" spc="-75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100" b="1" spc="-10" dirty="0">
                          <a:latin typeface="Times New Roman"/>
                          <a:ea typeface="Times New Roman"/>
                        </a:rPr>
                        <a:t>навченості</a:t>
                      </a:r>
                      <a:endParaRPr lang="ru-RU" sz="11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363855" algn="l">
                        <a:spcBef>
                          <a:spcPts val="101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КН</a:t>
                      </a:r>
                      <a:r>
                        <a:rPr lang="uk-UA" sz="1200" spc="-3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200" spc="-25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(%)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vert="vert27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</a:tr>
              <a:tr h="9835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276860" marR="196215" indent="-76200" algn="l">
                        <a:lnSpc>
                          <a:spcPct val="103000"/>
                        </a:lnSpc>
                        <a:spcAft>
                          <a:spcPts val="0"/>
                        </a:spcAft>
                      </a:pPr>
                      <a:r>
                        <a:rPr lang="uk-UA" sz="1200" spc="-1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Високий рівень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vert="vert27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276860" indent="-125095" algn="l">
                        <a:lnSpc>
                          <a:spcPct val="103000"/>
                        </a:lnSpc>
                        <a:spcAft>
                          <a:spcPts val="0"/>
                        </a:spcAft>
                      </a:pPr>
                      <a:r>
                        <a:rPr lang="uk-UA" sz="1200" spc="-1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Достатній рівень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vert="vert27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81280" marR="84455" algn="ctr">
                        <a:spcAft>
                          <a:spcPts val="0"/>
                        </a:spcAft>
                      </a:pPr>
                      <a:r>
                        <a:rPr lang="uk-UA" sz="1200" spc="-1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Середній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83820" marR="84455" algn="ctr"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uk-UA" sz="1200" spc="-1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рівень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vert="vert27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84455" marR="84455" algn="ctr">
                        <a:spcAft>
                          <a:spcPts val="0"/>
                        </a:spcAft>
                      </a:pPr>
                      <a:r>
                        <a:rPr lang="uk-UA" sz="1200" spc="-1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Початковий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83820" marR="84455" algn="ctr"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uk-UA" sz="1200" spc="-1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рівень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vert="vert27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7034">
                <a:tc>
                  <a:txBody>
                    <a:bodyPr/>
                    <a:lstStyle/>
                    <a:p>
                      <a:pPr marL="144780" marR="132080" algn="ctr">
                        <a:lnSpc>
                          <a:spcPts val="2015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5-7</a:t>
                      </a:r>
                      <a:r>
                        <a:rPr lang="uk-UA" sz="1200" spc="-1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класи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96545" algn="l">
                        <a:lnSpc>
                          <a:spcPts val="2015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4325" algn="l">
                        <a:lnSpc>
                          <a:spcPts val="2015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39090" marR="323850" algn="ctr">
                        <a:lnSpc>
                          <a:spcPts val="2015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39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80670" marR="265430" algn="ctr">
                        <a:lnSpc>
                          <a:spcPts val="2015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51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80670" marR="265430" algn="ctr">
                        <a:lnSpc>
                          <a:spcPts val="2015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2015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595630" marR="585470" algn="ctr">
                        <a:lnSpc>
                          <a:spcPts val="2015"/>
                        </a:lnSpc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</a:tr>
              <a:tr h="184077">
                <a:tc>
                  <a:txBody>
                    <a:bodyPr/>
                    <a:lstStyle/>
                    <a:p>
                      <a:pPr marL="144780" marR="132080" algn="ctr">
                        <a:lnSpc>
                          <a:spcPts val="194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8-9</a:t>
                      </a:r>
                      <a:r>
                        <a:rPr lang="uk-UA" sz="1200" spc="-15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200" spc="-1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класи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96545" algn="l">
                        <a:lnSpc>
                          <a:spcPts val="194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64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314325" algn="l">
                        <a:lnSpc>
                          <a:spcPts val="194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194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26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79400" marR="266700" algn="ctr">
                        <a:lnSpc>
                          <a:spcPts val="194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80670" marR="265430" algn="ctr">
                        <a:lnSpc>
                          <a:spcPts val="194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94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595630" marR="585470" algn="ctr">
                        <a:lnSpc>
                          <a:spcPts val="194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</a:tr>
              <a:tr h="183631">
                <a:tc>
                  <a:txBody>
                    <a:bodyPr/>
                    <a:lstStyle/>
                    <a:p>
                      <a:pPr marL="144780" marR="132080" algn="ctr">
                        <a:lnSpc>
                          <a:spcPts val="194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10-11</a:t>
                      </a:r>
                      <a:r>
                        <a:rPr lang="uk-UA" sz="1200" spc="-95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200" spc="-1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класи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01625" algn="l">
                        <a:lnSpc>
                          <a:spcPts val="194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62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4325" algn="l">
                        <a:lnSpc>
                          <a:spcPts val="194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194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79400" marR="266700" algn="ctr">
                        <a:lnSpc>
                          <a:spcPts val="194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79400" marR="266700" algn="ctr">
                        <a:lnSpc>
                          <a:spcPts val="194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94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595630" marR="585470" algn="ctr">
                        <a:lnSpc>
                          <a:spcPts val="194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</a:tr>
              <a:tr h="183631">
                <a:tc>
                  <a:txBody>
                    <a:bodyPr/>
                    <a:lstStyle/>
                    <a:p>
                      <a:pPr marL="142240" marR="132080" algn="ctr">
                        <a:lnSpc>
                          <a:spcPts val="194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uk-UA" sz="1200" spc="-1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Всього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96545" algn="l">
                        <a:lnSpc>
                          <a:spcPts val="194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226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314325" algn="l">
                        <a:lnSpc>
                          <a:spcPts val="194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339090" marR="323850" algn="ctr">
                        <a:lnSpc>
                          <a:spcPts val="194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79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80670" marR="265430" algn="ctr">
                        <a:lnSpc>
                          <a:spcPts val="194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106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80670" marR="265430" algn="ctr">
                        <a:lnSpc>
                          <a:spcPts val="194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41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94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595630" marR="585470" algn="ctr">
                        <a:lnSpc>
                          <a:spcPts val="1940"/>
                        </a:lnSpc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ocshapegroup69"/>
          <p:cNvGrpSpPr>
            <a:grpSpLocks/>
          </p:cNvGrpSpPr>
          <p:nvPr/>
        </p:nvGrpSpPr>
        <p:grpSpPr bwMode="auto">
          <a:xfrm>
            <a:off x="2541" y="12697"/>
            <a:ext cx="9141459" cy="1500193"/>
            <a:chOff x="4" y="0"/>
            <a:chExt cx="12901" cy="2363"/>
          </a:xfrm>
        </p:grpSpPr>
        <p:pic>
          <p:nvPicPr>
            <p:cNvPr id="3" name="docshape7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" y="3"/>
              <a:ext cx="12901" cy="1919"/>
            </a:xfrm>
            <a:prstGeom prst="rect">
              <a:avLst/>
            </a:prstGeom>
            <a:noFill/>
          </p:spPr>
        </p:pic>
        <p:pic>
          <p:nvPicPr>
            <p:cNvPr id="4" name="docshape71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450" y="238"/>
              <a:ext cx="2700" cy="1887"/>
            </a:xfrm>
            <a:prstGeom prst="rect">
              <a:avLst/>
            </a:prstGeom>
            <a:noFill/>
          </p:spPr>
        </p:pic>
        <p:sp>
          <p:nvSpPr>
            <p:cNvPr id="5" name="docshape72"/>
            <p:cNvSpPr>
              <a:spLocks/>
            </p:cNvSpPr>
            <p:nvPr/>
          </p:nvSpPr>
          <p:spPr bwMode="auto">
            <a:xfrm>
              <a:off x="450" y="0"/>
              <a:ext cx="2700" cy="2363"/>
            </a:xfrm>
            <a:custGeom>
              <a:avLst/>
              <a:gdLst>
                <a:gd name="T0" fmla="*/ 0 w 2700"/>
                <a:gd name="T1" fmla="*/ 1181 h 2363"/>
                <a:gd name="T2" fmla="*/ 1350 w 2700"/>
                <a:gd name="T3" fmla="*/ 0 h 2363"/>
                <a:gd name="T4" fmla="*/ 2700 w 2700"/>
                <a:gd name="T5" fmla="*/ 1181 h 2363"/>
                <a:gd name="T6" fmla="*/ 1350 w 2700"/>
                <a:gd name="T7" fmla="*/ 2363 h 2363"/>
                <a:gd name="T8" fmla="*/ 0 w 2700"/>
                <a:gd name="T9" fmla="*/ 1181 h 2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0" h="2363">
                  <a:moveTo>
                    <a:pt x="0" y="1181"/>
                  </a:moveTo>
                  <a:lnTo>
                    <a:pt x="1350" y="0"/>
                  </a:lnTo>
                  <a:lnTo>
                    <a:pt x="2700" y="1181"/>
                  </a:lnTo>
                  <a:lnTo>
                    <a:pt x="1350" y="2363"/>
                  </a:lnTo>
                  <a:lnTo>
                    <a:pt x="0" y="1181"/>
                  </a:lnTo>
                  <a:close/>
                </a:path>
              </a:pathLst>
            </a:custGeom>
            <a:noFill/>
            <a:ln w="25400">
              <a:solidFill>
                <a:srgbClr val="385D8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/>
            </a:p>
          </p:txBody>
        </p:sp>
      </p:grpSp>
      <p:sp>
        <p:nvSpPr>
          <p:cNvPr id="31746" name="docshape131"/>
          <p:cNvSpPr txBox="1">
            <a:spLocks noChangeArrowheads="1"/>
          </p:cNvSpPr>
          <p:nvPr/>
        </p:nvSpPr>
        <p:spPr bwMode="auto">
          <a:xfrm>
            <a:off x="4441825" y="1930400"/>
            <a:ext cx="17780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5" name="docshape132"/>
          <p:cNvSpPr txBox="1">
            <a:spLocks noChangeArrowheads="1"/>
          </p:cNvSpPr>
          <p:nvPr/>
        </p:nvSpPr>
        <p:spPr bwMode="auto">
          <a:xfrm>
            <a:off x="7407275" y="1238250"/>
            <a:ext cx="177800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214546" y="327673"/>
            <a:ext cx="671517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Результати освітньої діяльності здобувачів освіти 5-11 кл.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2021-2022н.р.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156143"/>
              </p:ext>
            </p:extLst>
          </p:nvPr>
        </p:nvGraphicFramePr>
        <p:xfrm>
          <a:off x="357159" y="1844824"/>
          <a:ext cx="8572559" cy="2410460"/>
        </p:xfrm>
        <a:graphic>
          <a:graphicData uri="http://schemas.openxmlformats.org/drawingml/2006/table">
            <a:tbl>
              <a:tblPr/>
              <a:tblGrid>
                <a:gridCol w="886431"/>
                <a:gridCol w="808701"/>
                <a:gridCol w="892485"/>
                <a:gridCol w="881950"/>
                <a:gridCol w="881950"/>
                <a:gridCol w="945227"/>
                <a:gridCol w="945227"/>
                <a:gridCol w="881950"/>
                <a:gridCol w="881950"/>
                <a:gridCol w="566688"/>
              </a:tblGrid>
              <a:tr h="111495">
                <a:tc rowSpan="3">
                  <a:txBody>
                    <a:bodyPr/>
                    <a:lstStyle/>
                    <a:p>
                      <a:pPr marL="278765" indent="-117475" algn="l">
                        <a:lnSpc>
                          <a:spcPct val="103000"/>
                        </a:lnSpc>
                        <a:spcBef>
                          <a:spcPts val="1090"/>
                        </a:spcBef>
                        <a:spcAft>
                          <a:spcPts val="0"/>
                        </a:spcAft>
                      </a:pPr>
                      <a:r>
                        <a:rPr lang="uk-UA" sz="1200" b="1" spc="-1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Паралель класів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273685" indent="-149860" algn="l">
                        <a:lnSpc>
                          <a:spcPct val="103000"/>
                        </a:lnSpc>
                        <a:spcBef>
                          <a:spcPts val="1090"/>
                        </a:spcBef>
                        <a:spcAft>
                          <a:spcPts val="0"/>
                        </a:spcAft>
                      </a:pPr>
                      <a:r>
                        <a:rPr lang="uk-UA" sz="1200" b="1" spc="-1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Кількість учнів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2548255" marR="2532380" algn="ctr">
                        <a:lnSpc>
                          <a:spcPts val="1270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uk-UA" sz="1200" b="1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Результати</a:t>
                      </a:r>
                      <a:r>
                        <a:rPr lang="uk-UA" sz="1200" b="1" spc="-75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200" b="1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навченості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67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489585" algn="l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uk-UA" sz="1200" b="1" spc="-10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Високий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474345" algn="l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uk-UA" sz="1200" b="1" spc="-10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Достатній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546100" algn="l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uk-UA" sz="1200" b="1" spc="-10">
                          <a:solidFill>
                            <a:srgbClr val="C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Середній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403225" algn="l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uk-UA" sz="1200" b="1" spc="-10">
                          <a:solidFill>
                            <a:srgbClr val="C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Початковий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04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310" marR="120650" algn="ctr">
                        <a:spcBef>
                          <a:spcPts val="34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Кільк.</a:t>
                      </a:r>
                      <a:r>
                        <a:rPr lang="uk-UA" sz="1200" b="1" i="1" spc="-35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200" b="1" i="1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учнів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R="55880" algn="ctr">
                        <a:spcBef>
                          <a:spcPts val="34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%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48895" marR="106680" algn="ctr">
                        <a:spcBef>
                          <a:spcPts val="34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Кільк.</a:t>
                      </a:r>
                      <a:r>
                        <a:rPr lang="uk-UA" sz="1200" b="1" i="1" spc="-35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200" b="1" i="1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учнів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R="55880" algn="ctr">
                        <a:spcBef>
                          <a:spcPts val="34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%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8425" marR="156210" algn="ctr">
                        <a:spcBef>
                          <a:spcPts val="34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Кільк.</a:t>
                      </a:r>
                      <a:r>
                        <a:rPr lang="uk-UA" sz="1200" b="1" i="1" spc="-35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200" b="1" i="1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учнів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R="55880" algn="ctr">
                        <a:spcBef>
                          <a:spcPts val="34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%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48895" marR="106680" algn="ctr">
                        <a:spcBef>
                          <a:spcPts val="34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Кільк.</a:t>
                      </a:r>
                      <a:r>
                        <a:rPr lang="uk-UA" sz="1200" b="1" i="1" spc="-35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200" b="1" i="1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учнів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R="55245" algn="ctr">
                        <a:spcBef>
                          <a:spcPts val="340"/>
                        </a:spcBef>
                        <a:spcAft>
                          <a:spcPts val="0"/>
                        </a:spcAft>
                      </a:pPr>
                      <a:r>
                        <a:rPr lang="uk-UA" sz="1200" b="1" i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%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</a:tr>
              <a:tr h="144546">
                <a:tc>
                  <a:txBody>
                    <a:bodyPr/>
                    <a:lstStyle/>
                    <a:p>
                      <a:pPr marL="62230" marR="48895" algn="ctr">
                        <a:lnSpc>
                          <a:spcPts val="17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r>
                        <a:rPr lang="uk-UA" sz="1200" spc="-2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200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класи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303530" marR="286385" algn="ctr">
                        <a:lnSpc>
                          <a:spcPts val="17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40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119380" algn="ctr">
                        <a:lnSpc>
                          <a:spcPts val="17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14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59385" marR="0" indent="0" algn="ctr" defTabSz="914400" rtl="0" eaLnBrk="1" fontAlgn="auto" latinLnBrk="0" hangingPunct="1">
                        <a:lnSpc>
                          <a:spcPts val="17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35 </a:t>
                      </a:r>
                      <a:r>
                        <a:rPr lang="uk-UA" sz="1200" b="1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%</a:t>
                      </a:r>
                      <a:endParaRPr lang="ru-RU" sz="12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50165" algn="ctr">
                        <a:lnSpc>
                          <a:spcPts val="17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84455" marR="69850" algn="ctr">
                        <a:lnSpc>
                          <a:spcPts val="17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50%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8425" marR="85725" algn="ctr">
                        <a:lnSpc>
                          <a:spcPts val="17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84455" marR="69850" algn="ctr">
                        <a:lnSpc>
                          <a:spcPts val="17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15%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7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7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</a:tr>
              <a:tr h="144944">
                <a:tc>
                  <a:txBody>
                    <a:bodyPr/>
                    <a:lstStyle/>
                    <a:p>
                      <a:pPr marL="62230" marR="48895" algn="ctr">
                        <a:lnSpc>
                          <a:spcPts val="17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r>
                        <a:rPr lang="uk-UA" sz="1200" spc="-2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200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класи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03530" marR="286385" algn="ctr">
                        <a:lnSpc>
                          <a:spcPts val="17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28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50165" algn="ctr">
                        <a:lnSpc>
                          <a:spcPts val="17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47320" marR="0" indent="0" algn="ctr" defTabSz="914400" rtl="0" eaLnBrk="1" fontAlgn="auto" latinLnBrk="0" hangingPunct="1">
                        <a:lnSpc>
                          <a:spcPts val="17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60.7</a:t>
                      </a:r>
                      <a:r>
                        <a:rPr lang="uk-UA" sz="1200" b="1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%</a:t>
                      </a:r>
                      <a:endParaRPr lang="ru-RU" sz="12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50165" algn="ctr">
                        <a:lnSpc>
                          <a:spcPts val="17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84455" marR="69850" algn="ctr">
                        <a:lnSpc>
                          <a:spcPts val="17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39,3%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8425" marR="85725" algn="ctr">
                        <a:lnSpc>
                          <a:spcPts val="17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84455" marR="69850" algn="ctr">
                        <a:lnSpc>
                          <a:spcPts val="17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7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71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</a:tr>
              <a:tr h="144546">
                <a:tc>
                  <a:txBody>
                    <a:bodyPr/>
                    <a:lstStyle/>
                    <a:p>
                      <a:pPr marL="62230" marR="48895" algn="ctr">
                        <a:lnSpc>
                          <a:spcPts val="170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  <a:r>
                        <a:rPr lang="uk-UA" sz="1200" spc="-2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200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класи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303530" marR="286385" algn="ctr">
                        <a:lnSpc>
                          <a:spcPts val="170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32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ts val="170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94945" marR="0" indent="0" algn="ctr" defTabSz="914400" rtl="0" eaLnBrk="1" fontAlgn="auto" latinLnBrk="0" hangingPunct="1">
                        <a:lnSpc>
                          <a:spcPts val="170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 </a:t>
                      </a:r>
                      <a:r>
                        <a:rPr lang="uk-UA" sz="1200" b="1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%</a:t>
                      </a:r>
                      <a:endParaRPr lang="ru-RU" sz="12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50165" algn="ctr">
                        <a:lnSpc>
                          <a:spcPts val="170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84455" marR="70485" algn="ctr">
                        <a:lnSpc>
                          <a:spcPts val="170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78,1%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8425" marR="85725" algn="ctr">
                        <a:lnSpc>
                          <a:spcPts val="170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84455" marR="70485" algn="ctr">
                        <a:lnSpc>
                          <a:spcPts val="170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12,5%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70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70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</a:tr>
              <a:tr h="144944">
                <a:tc>
                  <a:txBody>
                    <a:bodyPr/>
                    <a:lstStyle/>
                    <a:p>
                      <a:pPr marL="62230" marR="48895" algn="ctr">
                        <a:lnSpc>
                          <a:spcPts val="17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  <a:r>
                        <a:rPr lang="uk-UA" sz="1200" spc="-2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200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класи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03530" marR="285750" algn="ctr">
                        <a:lnSpc>
                          <a:spcPts val="17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31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ts val="17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4945" marR="0" indent="0" algn="ctr" defTabSz="914400" rtl="0" eaLnBrk="1" fontAlgn="auto" latinLnBrk="0" hangingPunct="1">
                        <a:lnSpc>
                          <a:spcPts val="17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48.3 </a:t>
                      </a:r>
                      <a:r>
                        <a:rPr lang="uk-UA" sz="1200" b="1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%</a:t>
                      </a:r>
                      <a:endParaRPr lang="ru-RU" sz="12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50165" algn="ctr">
                        <a:lnSpc>
                          <a:spcPts val="17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84455" marR="69850" algn="ctr">
                        <a:lnSpc>
                          <a:spcPts val="17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32,3%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8425" marR="85725" algn="ctr">
                        <a:lnSpc>
                          <a:spcPts val="17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84455" marR="69850" algn="ctr">
                        <a:lnSpc>
                          <a:spcPts val="17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19,4%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7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7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</a:tr>
              <a:tr h="144944">
                <a:tc>
                  <a:txBody>
                    <a:bodyPr/>
                    <a:lstStyle/>
                    <a:p>
                      <a:pPr marL="62230" marR="48895" algn="ctr">
                        <a:lnSpc>
                          <a:spcPts val="17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</a:t>
                      </a:r>
                      <a:r>
                        <a:rPr lang="uk-UA" sz="1200" spc="-2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200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класи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303530" marR="286385" algn="ctr">
                        <a:lnSpc>
                          <a:spcPts val="17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33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ts val="17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94945" marR="0" indent="0" algn="ctr" defTabSz="914400" rtl="0" eaLnBrk="1" fontAlgn="auto" latinLnBrk="0" hangingPunct="1">
                        <a:lnSpc>
                          <a:spcPts val="17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33.3</a:t>
                      </a:r>
                      <a:r>
                        <a:rPr lang="uk-UA" sz="1200" b="1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%</a:t>
                      </a:r>
                      <a:endParaRPr lang="ru-RU" sz="12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50165" algn="ctr">
                        <a:lnSpc>
                          <a:spcPts val="17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84455" marR="69850" algn="ctr">
                        <a:lnSpc>
                          <a:spcPts val="17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45,5%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8425" marR="85725" algn="ctr">
                        <a:lnSpc>
                          <a:spcPts val="17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84455" marR="69850" algn="ctr">
                        <a:lnSpc>
                          <a:spcPts val="17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21,2%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7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7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</a:tr>
              <a:tr h="144546">
                <a:tc>
                  <a:txBody>
                    <a:bodyPr/>
                    <a:lstStyle/>
                    <a:p>
                      <a:pPr marL="62230" marR="48895" algn="ctr">
                        <a:lnSpc>
                          <a:spcPts val="17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r>
                        <a:rPr lang="uk-UA" sz="1200" spc="-2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200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класи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03530" marR="285750" algn="ctr">
                        <a:lnSpc>
                          <a:spcPts val="17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33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ts val="17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4945" marR="0" indent="0" algn="ctr" defTabSz="914400" rtl="0" eaLnBrk="1" fontAlgn="auto" latinLnBrk="0" hangingPunct="1">
                        <a:lnSpc>
                          <a:spcPts val="17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18,1</a:t>
                      </a:r>
                      <a:r>
                        <a:rPr lang="uk-UA" sz="1200" b="1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%</a:t>
                      </a:r>
                      <a:endParaRPr lang="ru-RU" sz="12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50165" algn="ctr">
                        <a:lnSpc>
                          <a:spcPts val="17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84455" marR="69850" algn="ctr">
                        <a:lnSpc>
                          <a:spcPts val="17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51,5%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8425" marR="90805" algn="ctr">
                        <a:lnSpc>
                          <a:spcPts val="17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84455" marR="69850" algn="ctr">
                        <a:lnSpc>
                          <a:spcPts val="17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30,3%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7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70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</a:tr>
              <a:tr h="144944">
                <a:tc>
                  <a:txBody>
                    <a:bodyPr/>
                    <a:lstStyle/>
                    <a:p>
                      <a:pPr marL="62230" marR="51435" algn="ctr">
                        <a:lnSpc>
                          <a:spcPts val="170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</a:t>
                      </a:r>
                      <a:r>
                        <a:rPr lang="uk-UA" sz="1200" spc="-95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1200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класи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303530" marR="285750" algn="ctr">
                        <a:lnSpc>
                          <a:spcPts val="170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ts val="170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20980" marR="0" indent="0" algn="ctr" defTabSz="914400" rtl="0" eaLnBrk="1" fontAlgn="auto" latinLnBrk="0" hangingPunct="1">
                        <a:lnSpc>
                          <a:spcPts val="170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27,5</a:t>
                      </a:r>
                      <a:r>
                        <a:rPr lang="uk-UA" sz="1200" b="1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%</a:t>
                      </a:r>
                      <a:endParaRPr lang="ru-RU" sz="12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50165" algn="ctr">
                        <a:lnSpc>
                          <a:spcPts val="170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13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84455" marR="70485" algn="ctr">
                        <a:lnSpc>
                          <a:spcPts val="170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44,8%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70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84455" marR="70485" algn="ctr">
                        <a:lnSpc>
                          <a:spcPts val="170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27,6%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70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ts val="170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7E8"/>
                    </a:solidFill>
                  </a:tcPr>
                </a:tc>
              </a:tr>
              <a:tr h="144546">
                <a:tc>
                  <a:txBody>
                    <a:bodyPr/>
                    <a:lstStyle/>
                    <a:p>
                      <a:pPr marL="62230" marR="51435" algn="ctr">
                        <a:lnSpc>
                          <a:spcPts val="170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200" b="1" i="1" spc="-1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Всього</a:t>
                      </a:r>
                      <a:endParaRPr lang="ru-RU" sz="1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03530" marR="286385" algn="ctr">
                        <a:lnSpc>
                          <a:spcPts val="170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05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226</a:t>
                      </a:r>
                      <a:endParaRPr lang="ru-RU" sz="105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7310" marR="50165" algn="ctr">
                        <a:lnSpc>
                          <a:spcPts val="170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79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44145" algn="ctr">
                        <a:lnSpc>
                          <a:spcPts val="170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22,4%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6F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50165" algn="ctr">
                        <a:lnSpc>
                          <a:spcPts val="170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106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84455" marR="73025" algn="ctr">
                        <a:lnSpc>
                          <a:spcPts val="170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48,8%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8425" marR="85725" algn="ctr">
                        <a:lnSpc>
                          <a:spcPts val="170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41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84455" marR="73025" algn="ctr">
                        <a:lnSpc>
                          <a:spcPts val="170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uk-UA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21%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ts val="170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44780" algn="l">
                        <a:lnSpc>
                          <a:spcPts val="1705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548E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C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ocshapegroup69"/>
          <p:cNvGrpSpPr>
            <a:grpSpLocks/>
          </p:cNvGrpSpPr>
          <p:nvPr/>
        </p:nvGrpSpPr>
        <p:grpSpPr bwMode="auto">
          <a:xfrm>
            <a:off x="2541" y="12697"/>
            <a:ext cx="8927177" cy="1500193"/>
            <a:chOff x="4" y="0"/>
            <a:chExt cx="12901" cy="2363"/>
          </a:xfrm>
        </p:grpSpPr>
        <p:pic>
          <p:nvPicPr>
            <p:cNvPr id="3" name="docshape7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" y="3"/>
              <a:ext cx="12901" cy="1919"/>
            </a:xfrm>
            <a:prstGeom prst="rect">
              <a:avLst/>
            </a:prstGeom>
            <a:noFill/>
          </p:spPr>
        </p:pic>
        <p:pic>
          <p:nvPicPr>
            <p:cNvPr id="4" name="docshape71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450" y="238"/>
              <a:ext cx="2700" cy="1887"/>
            </a:xfrm>
            <a:prstGeom prst="rect">
              <a:avLst/>
            </a:prstGeom>
            <a:noFill/>
          </p:spPr>
        </p:pic>
        <p:sp>
          <p:nvSpPr>
            <p:cNvPr id="5" name="docshape72"/>
            <p:cNvSpPr>
              <a:spLocks/>
            </p:cNvSpPr>
            <p:nvPr/>
          </p:nvSpPr>
          <p:spPr bwMode="auto">
            <a:xfrm>
              <a:off x="450" y="0"/>
              <a:ext cx="2700" cy="2363"/>
            </a:xfrm>
            <a:custGeom>
              <a:avLst/>
              <a:gdLst>
                <a:gd name="T0" fmla="*/ 0 w 2700"/>
                <a:gd name="T1" fmla="*/ 1181 h 2363"/>
                <a:gd name="T2" fmla="*/ 1350 w 2700"/>
                <a:gd name="T3" fmla="*/ 0 h 2363"/>
                <a:gd name="T4" fmla="*/ 2700 w 2700"/>
                <a:gd name="T5" fmla="*/ 1181 h 2363"/>
                <a:gd name="T6" fmla="*/ 1350 w 2700"/>
                <a:gd name="T7" fmla="*/ 2363 h 2363"/>
                <a:gd name="T8" fmla="*/ 0 w 2700"/>
                <a:gd name="T9" fmla="*/ 1181 h 2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00" h="2363">
                  <a:moveTo>
                    <a:pt x="0" y="1181"/>
                  </a:moveTo>
                  <a:lnTo>
                    <a:pt x="1350" y="0"/>
                  </a:lnTo>
                  <a:lnTo>
                    <a:pt x="2700" y="1181"/>
                  </a:lnTo>
                  <a:lnTo>
                    <a:pt x="1350" y="2363"/>
                  </a:lnTo>
                  <a:lnTo>
                    <a:pt x="0" y="1181"/>
                  </a:lnTo>
                  <a:close/>
                </a:path>
              </a:pathLst>
            </a:custGeom>
            <a:noFill/>
            <a:ln w="25400">
              <a:solidFill>
                <a:srgbClr val="385D89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-879395"/>
            <a:ext cx="8715404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2000" b="1" dirty="0">
              <a:solidFill>
                <a:srgbClr val="FFFF00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2000" b="1" dirty="0">
              <a:solidFill>
                <a:srgbClr val="FFFF00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                           Результати освітньої діяльності здобувачів освіти 5-11 кл.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за 2021-2022 </a:t>
            </a:r>
            <a:r>
              <a:rPr kumimoji="0" lang="uk-UA" sz="20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н.р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730500" y="-62773"/>
            <a:ext cx="440960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b="1" dirty="0">
              <a:solidFill>
                <a:srgbClr val="C00000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b="1" dirty="0">
              <a:solidFill>
                <a:srgbClr val="C00000"/>
              </a:solidFill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Якість знань учнів по паралелях за рівнем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5120485"/>
              </p:ext>
            </p:extLst>
          </p:nvPr>
        </p:nvGraphicFramePr>
        <p:xfrm>
          <a:off x="899592" y="1691553"/>
          <a:ext cx="7416828" cy="47672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7267"/>
                <a:gridCol w="1489750"/>
                <a:gridCol w="383079"/>
                <a:gridCol w="397267"/>
                <a:gridCol w="372437"/>
                <a:gridCol w="383079"/>
                <a:gridCol w="411455"/>
                <a:gridCol w="457565"/>
                <a:gridCol w="368890"/>
                <a:gridCol w="397267"/>
                <a:gridCol w="411455"/>
                <a:gridCol w="411455"/>
                <a:gridCol w="383079"/>
                <a:gridCol w="397267"/>
                <a:gridCol w="372437"/>
                <a:gridCol w="383079"/>
              </a:tblGrid>
              <a:tr h="122713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№ з/п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Предмети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5-А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5-Б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6-А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6-Б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7-А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7-Б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8-А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8-Б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9-А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9-Б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10-А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10-Б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11-А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11-Б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</a:tr>
              <a:tr h="122713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Українська мова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87,5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92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92,8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76,9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93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70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82,6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62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63.6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88,8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</a:tr>
              <a:tr h="122713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2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Українська література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87,5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92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92.8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69,2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93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70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82,6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56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63.6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88,8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</a:tr>
              <a:tr h="122713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Румунська мова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87,5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92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85,7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61,5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82,6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62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76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90,9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</a:tr>
              <a:tr h="122713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Румунська література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87,5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76,9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80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</a:tr>
              <a:tr h="122713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Зарубіжна література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85,7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91,3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62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76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91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88,8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</a:tr>
              <a:tr h="122713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Громадянська освіта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56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</a:tr>
              <a:tr h="122713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7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Англійська мова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75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68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92,8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94,4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53,8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77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70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60.8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50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63.6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effectLst/>
                        </a:rPr>
                        <a:t>61,1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</a:tr>
              <a:tr h="122713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8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Математика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75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88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92,3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62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29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</a:tr>
              <a:tr h="122713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9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Алгебра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92,8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72,2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61,5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77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69.6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</a:tr>
              <a:tr h="122713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Геометрія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92,8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72,2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84,6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77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65.2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</a:tr>
              <a:tr h="122713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Історія України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87,5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88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85,7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77.7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53,8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77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70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73.9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62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47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54,5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66,6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</a:tr>
              <a:tr h="122713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12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Всесвітня історія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93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92,3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85,7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77,7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61,5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77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70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73.9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62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63,6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66,6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</a:tr>
              <a:tr h="122713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effectLst/>
                        </a:rPr>
                        <a:t>13</a:t>
                      </a:r>
                      <a:endParaRPr lang="ru-RU" sz="800" b="0" i="0" u="none" strike="noStrike" dirty="0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Правознавство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70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78.3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</a:tr>
              <a:tr h="158380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14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Природознавство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87,5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</a:tr>
              <a:tr h="122713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Музика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</a:tr>
              <a:tr h="122713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Географія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93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92,3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92,8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94.4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84,6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88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70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82,6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62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47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63,6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72.2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</a:tr>
              <a:tr h="122713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17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Біологія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92,8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94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90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96.7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75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82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94,4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</a:tr>
              <a:tr h="122713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18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Астрономія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63,6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61,1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</a:tr>
              <a:tr h="122713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19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Фізика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92.8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94,4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76,9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94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80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96,7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56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59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72.7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61,1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</a:tr>
              <a:tr h="122713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20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Хімія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92,8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94,4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61,5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77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80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95.7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63,6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77,7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</a:tr>
              <a:tr h="122713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21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Мистецтво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92,8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88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70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75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76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63,6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83,3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</a:tr>
              <a:tr h="122713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22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Інформатика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95,6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</a:tr>
              <a:tr h="122713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23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Фізичне виховання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</a:tr>
              <a:tr h="122713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24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Захист України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94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</a:tr>
              <a:tr h="122713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25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Трудове навчання 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</a:tr>
              <a:tr h="238209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26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Образотворче мистецтво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</a:tr>
              <a:tr h="122713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27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Основи здоров'я 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</a:tr>
              <a:tr h="122713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28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Християнська етика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</a:tr>
              <a:tr h="238209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29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Фінансова грамотність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</a:tr>
              <a:tr h="122713"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30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Технології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</a:tr>
              <a:tr h="122713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</a:tr>
              <a:tr h="122713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</a:tr>
              <a:tr h="122713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77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</a:tr>
              <a:tr h="122713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Середній бал класу</a:t>
                      </a:r>
                      <a:endParaRPr lang="ru-RU" sz="800" b="1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91,7</a:t>
                      </a:r>
                      <a:endParaRPr lang="ru-RU" sz="800" b="1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94,7</a:t>
                      </a:r>
                      <a:endParaRPr lang="ru-RU" sz="800" b="1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93,7</a:t>
                      </a:r>
                      <a:endParaRPr lang="ru-RU" sz="800" b="1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100</a:t>
                      </a:r>
                      <a:endParaRPr lang="ru-RU" sz="800" b="1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93,2</a:t>
                      </a:r>
                      <a:endParaRPr lang="ru-RU" sz="800" b="1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94,4</a:t>
                      </a:r>
                      <a:endParaRPr lang="ru-RU" sz="800" b="1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80,1</a:t>
                      </a:r>
                      <a:endParaRPr lang="ru-RU" sz="800" b="1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89,5</a:t>
                      </a:r>
                      <a:endParaRPr lang="ru-RU" sz="800" b="1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77,4</a:t>
                      </a:r>
                      <a:endParaRPr lang="ru-RU" sz="800" b="1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92,2</a:t>
                      </a:r>
                      <a:endParaRPr lang="ru-RU" sz="800" b="1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70,7</a:t>
                      </a:r>
                      <a:endParaRPr lang="ru-RU" sz="800" b="1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67,8</a:t>
                      </a:r>
                      <a:endParaRPr lang="ru-RU" sz="800" b="1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79,5</a:t>
                      </a:r>
                      <a:endParaRPr lang="ru-RU" sz="800" b="1" i="0" u="none" strike="noStrike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effectLst/>
                        </a:rPr>
                        <a:t>83,6</a:t>
                      </a:r>
                      <a:endParaRPr lang="ru-RU" sz="800" b="1" i="0" u="none" strike="noStrike" dirty="0">
                        <a:effectLst/>
                        <a:latin typeface="Arial Cyr"/>
                      </a:endParaRPr>
                    </a:p>
                  </a:txBody>
                  <a:tcPr marL="7218" marR="7218" marT="7218" marB="0" anchor="b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5972</TotalTime>
  <Words>2522</Words>
  <Application>Microsoft Office PowerPoint</Application>
  <PresentationFormat>Экран (4:3)</PresentationFormat>
  <Paragraphs>1606</Paragraphs>
  <Slides>38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3" baseType="lpstr">
      <vt:lpstr>Arial</vt:lpstr>
      <vt:lpstr>Arial Cyr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len570</dc:creator>
  <cp:lastModifiedBy>Lenovo</cp:lastModifiedBy>
  <cp:revision>94</cp:revision>
  <dcterms:created xsi:type="dcterms:W3CDTF">2022-06-22T08:43:37Z</dcterms:created>
  <dcterms:modified xsi:type="dcterms:W3CDTF">2022-09-18T12:54:23Z</dcterms:modified>
</cp:coreProperties>
</file>